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Slides/notesSlide1.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autoCompressPictures="0">
  <p:sldMasterIdLst>
    <p:sldMasterId id="2147483648" r:id="rId1"/>
  </p:sldMasterIdLst>
  <p:notesMasterIdLst>
    <p:notesMasterId r:id="rId2"/>
  </p:notesMasterIdLst>
  <p:sldIdLst>
    <p:sldId id="257" r:id="rId3"/>
    <p:sldId id="258" r:id="rId4"/>
    <p:sldId id="259" r:id="rId5"/>
    <p:sldId id="260" r:id="rId6"/>
    <p:sldId id="261" r:id="rId7"/>
    <p:sldId id="262" r:id="rId8"/>
    <p:sldId id="263" r:id="rId9"/>
    <p:sldId id="264" r:id="rId10"/>
    <p:sldId id="265" r:id="rId11"/>
  </p:sldIdLst>
  <p:sldSz type="screen16x9" cy="6858000" cx="12192000"/>
  <p:notesSz cx="6858000" cy="9144000"/>
  <p:defaultTextStyle>
    <a:defPPr>
      <a:defRPr lang="en-US"/>
    </a:defPPr>
    <a:lvl1pPr algn="l" defTabSz="457200" eaLnBrk="1" hangingPunct="1" latinLnBrk="0" marL="0" rtl="0">
      <a:defRPr sz="1800" kern="1200">
        <a:solidFill>
          <a:schemeClr val="tx1"/>
        </a:solidFill>
        <a:latin typeface="+mn-lt"/>
        <a:ea typeface="+mn-ea"/>
        <a:cs typeface="+mn-cs"/>
      </a:defRPr>
    </a:lvl1pPr>
    <a:lvl2pPr algn="l" defTabSz="457200" eaLnBrk="1" hangingPunct="1" latinLnBrk="0" marL="457200" rtl="0">
      <a:defRPr sz="1800" kern="1200">
        <a:solidFill>
          <a:schemeClr val="tx1"/>
        </a:solidFill>
        <a:latin typeface="+mn-lt"/>
        <a:ea typeface="+mn-ea"/>
        <a:cs typeface="+mn-cs"/>
      </a:defRPr>
    </a:lvl2pPr>
    <a:lvl3pPr algn="l" defTabSz="457200" eaLnBrk="1" hangingPunct="1" latinLnBrk="0" marL="914400" rtl="0">
      <a:defRPr sz="1800" kern="1200">
        <a:solidFill>
          <a:schemeClr val="tx1"/>
        </a:solidFill>
        <a:latin typeface="+mn-lt"/>
        <a:ea typeface="+mn-ea"/>
        <a:cs typeface="+mn-cs"/>
      </a:defRPr>
    </a:lvl3pPr>
    <a:lvl4pPr algn="l" defTabSz="457200" eaLnBrk="1" hangingPunct="1" latinLnBrk="0" marL="1371600" rtl="0">
      <a:defRPr sz="1800" kern="1200">
        <a:solidFill>
          <a:schemeClr val="tx1"/>
        </a:solidFill>
        <a:latin typeface="+mn-lt"/>
        <a:ea typeface="+mn-ea"/>
        <a:cs typeface="+mn-cs"/>
      </a:defRPr>
    </a:lvl4pPr>
    <a:lvl5pPr algn="l" defTabSz="457200" eaLnBrk="1" hangingPunct="1" latinLnBrk="0" marL="1828800" rtl="0">
      <a:defRPr sz="1800" kern="1200">
        <a:solidFill>
          <a:schemeClr val="tx1"/>
        </a:solidFill>
        <a:latin typeface="+mn-lt"/>
        <a:ea typeface="+mn-ea"/>
        <a:cs typeface="+mn-cs"/>
      </a:defRPr>
    </a:lvl5pPr>
    <a:lvl6pPr algn="l" defTabSz="457200" eaLnBrk="1" hangingPunct="1" latinLnBrk="0" marL="2286000" rtl="0">
      <a:defRPr sz="1800" kern="1200">
        <a:solidFill>
          <a:schemeClr val="tx1"/>
        </a:solidFill>
        <a:latin typeface="+mn-lt"/>
        <a:ea typeface="+mn-ea"/>
        <a:cs typeface="+mn-cs"/>
      </a:defRPr>
    </a:lvl6pPr>
    <a:lvl7pPr algn="l" defTabSz="457200" eaLnBrk="1" hangingPunct="1" latinLnBrk="0" marL="2743200" rtl="0">
      <a:defRPr sz="1800" kern="1200">
        <a:solidFill>
          <a:schemeClr val="tx1"/>
        </a:solidFill>
        <a:latin typeface="+mn-lt"/>
        <a:ea typeface="+mn-ea"/>
        <a:cs typeface="+mn-cs"/>
      </a:defRPr>
    </a:lvl7pPr>
    <a:lvl8pPr algn="l" defTabSz="457200" eaLnBrk="1" hangingPunct="1" latinLnBrk="0" marL="3200400" rtl="0">
      <a:defRPr sz="1800" kern="1200">
        <a:solidFill>
          <a:schemeClr val="tx1"/>
        </a:solidFill>
        <a:latin typeface="+mn-lt"/>
        <a:ea typeface="+mn-ea"/>
        <a:cs typeface="+mn-cs"/>
      </a:defRPr>
    </a:lvl8pPr>
    <a:lvl9pPr algn="l" defTabSz="4572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p:clrMru>
    <a:srgbClr val="D60093"/>
    <a:srgbClr val="FFCCCC"/>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4975" autoAdjust="0"/>
    <p:restoredTop sz="94660"/>
  </p:normalViewPr>
  <p:slideViewPr>
    <p:cSldViewPr snapToGrid="0">
      <p:cViewPr varScale="1">
        <p:scale>
          <a:sx n="74" d="100"/>
          <a:sy n="74" d="100"/>
        </p:scale>
        <p:origin x="576" y="72"/>
      </p:cViewPr>
    </p:cSldViewPr>
  </p:slideViewPr>
  <p:notesTextViewPr>
    <p:cViewPr>
      <p:scale>
        <a:sx n="1" d="1"/>
        <a:sy n="1" d="1"/>
      </p:scale>
      <p:origin x="0" y="0"/>
    </p:cViewPr>
  </p:notesTextViewPr>
  <p:sorterViewPr>
    <p:cViewPr>
      <p:scale>
        <a:sx n="100" d="100"/>
        <a:sy n="100" d="100"/>
      </p:scale>
      <p:origin x="0" y="-942"/>
    </p:cViewPr>
  </p:sorter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tableStyles" Target="tableStyles.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59" name=""/>
        <p:cNvGrpSpPr/>
        <p:nvPr/>
      </p:nvGrpSpPr>
      <p:grpSpPr>
        <a:xfrm>
          <a:off x="0" y="0"/>
          <a:ext cx="0" cy="0"/>
          <a:chOff x="0" y="0"/>
          <a:chExt cx="0" cy="0"/>
        </a:xfrm>
      </p:grpSpPr>
      <p:sp>
        <p:nvSpPr>
          <p:cNvPr id="1048713" name="Header Placeholder 1"/>
          <p:cNvSpPr>
            <a:spLocks noGrp="1"/>
          </p:cNvSpPr>
          <p:nvPr>
            <p:ph type="hdr" sz="quarter"/>
          </p:nvPr>
        </p:nvSpPr>
        <p:spPr>
          <a:xfrm>
            <a:off x="0" y="0"/>
            <a:ext cx="2971800" cy="458788"/>
          </a:xfrm>
          <a:prstGeom prst="rect"/>
        </p:spPr>
        <p:txBody>
          <a:bodyPr bIns="45720" lIns="91440" rIns="91440" rtlCol="0" tIns="45720" vert="horz"/>
          <a:lstStyle>
            <a:lvl1pPr algn="l">
              <a:defRPr sz="1200"/>
            </a:lvl1pPr>
          </a:lstStyle>
          <a:p>
            <a:endParaRPr lang="en-GB"/>
          </a:p>
        </p:txBody>
      </p:sp>
      <p:sp>
        <p:nvSpPr>
          <p:cNvPr id="1048714" name="Date Placeholder 2"/>
          <p:cNvSpPr>
            <a:spLocks noGrp="1"/>
          </p:cNvSpPr>
          <p:nvPr>
            <p:ph type="dt" idx="1"/>
          </p:nvPr>
        </p:nvSpPr>
        <p:spPr>
          <a:xfrm>
            <a:off x="3884613" y="0"/>
            <a:ext cx="2971800" cy="458788"/>
          </a:xfrm>
          <a:prstGeom prst="rect"/>
        </p:spPr>
        <p:txBody>
          <a:bodyPr bIns="45720" lIns="91440" rIns="91440" rtlCol="0" tIns="45720" vert="horz"/>
          <a:lstStyle>
            <a:lvl1pPr algn="r">
              <a:defRPr sz="1200"/>
            </a:lvl1pPr>
          </a:lstStyle>
          <a:p>
            <a:fld id="{E05A9F0D-3930-49D2-BEF2-AF34C2A4AF81}" type="datetimeFigureOut">
              <a:rPr lang="en-GB" smtClean="0"/>
              <a:t>28/09/2018</a:t>
            </a:fld>
            <a:endParaRPr lang="en-GB"/>
          </a:p>
        </p:txBody>
      </p:sp>
      <p:sp>
        <p:nvSpPr>
          <p:cNvPr id="1048715" name="Slide Image Placeholder 3"/>
          <p:cNvSpPr>
            <a:spLocks noChangeAspect="1" noRot="1" noGrp="1"/>
          </p:cNvSpPr>
          <p:nvPr>
            <p:ph type="sldImg" idx="2"/>
          </p:nvPr>
        </p:nvSpPr>
        <p:spPr>
          <a:xfrm>
            <a:off x="685800" y="1143000"/>
            <a:ext cx="5486400" cy="3086100"/>
          </a:xfrm>
          <a:prstGeom prst="rect"/>
          <a:noFill/>
          <a:ln w="12700">
            <a:solidFill>
              <a:prstClr val="black"/>
            </a:solidFill>
          </a:ln>
        </p:spPr>
        <p:txBody>
          <a:bodyPr anchor="ctr" bIns="45720" lIns="91440" rIns="91440" rtlCol="0" tIns="45720" vert="horz"/>
          <a:p>
            <a:endParaRPr lang="en-GB"/>
          </a:p>
        </p:txBody>
      </p:sp>
      <p:sp>
        <p:nvSpPr>
          <p:cNvPr id="1048716" name="Notes Placeholder 4"/>
          <p:cNvSpPr>
            <a:spLocks noGrp="1"/>
          </p:cNvSpPr>
          <p:nvPr>
            <p:ph type="body" sz="quarter" idx="3"/>
          </p:nvPr>
        </p:nvSpPr>
        <p:spPr>
          <a:xfrm>
            <a:off x="685800" y="4400550"/>
            <a:ext cx="5486400" cy="3600450"/>
          </a:xfrm>
          <a:prstGeom prst="rect"/>
        </p:spPr>
        <p:txBody>
          <a:bodyPr bIns="45720" lIns="91440" rIns="91440" rtlCol="0" tIns="45720" vert="horz"/>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048717" name="Footer Placeholder 5"/>
          <p:cNvSpPr>
            <a:spLocks noGrp="1"/>
          </p:cNvSpPr>
          <p:nvPr>
            <p:ph type="ftr" sz="quarter" idx="4"/>
          </p:nvPr>
        </p:nvSpPr>
        <p:spPr>
          <a:xfrm>
            <a:off x="0" y="8685213"/>
            <a:ext cx="2971800" cy="458787"/>
          </a:xfrm>
          <a:prstGeom prst="rect"/>
        </p:spPr>
        <p:txBody>
          <a:bodyPr anchor="b" bIns="45720" lIns="91440" rIns="91440" rtlCol="0" tIns="45720" vert="horz"/>
          <a:lstStyle>
            <a:lvl1pPr algn="l">
              <a:defRPr sz="1200"/>
            </a:lvl1pPr>
          </a:lstStyle>
          <a:p>
            <a:endParaRPr lang="en-GB"/>
          </a:p>
        </p:txBody>
      </p:sp>
      <p:sp>
        <p:nvSpPr>
          <p:cNvPr id="1048718" name="Slide Number Placeholder 6"/>
          <p:cNvSpPr>
            <a:spLocks noGrp="1"/>
          </p:cNvSpPr>
          <p:nvPr>
            <p:ph type="sldNum" sz="quarter" idx="5"/>
          </p:nvPr>
        </p:nvSpPr>
        <p:spPr>
          <a:xfrm>
            <a:off x="3884613" y="8685213"/>
            <a:ext cx="2971800" cy="458787"/>
          </a:xfrm>
          <a:prstGeom prst="rect"/>
        </p:spPr>
        <p:txBody>
          <a:bodyPr anchor="b" bIns="45720" lIns="91440" rIns="91440" rtlCol="0" tIns="45720" vert="horz"/>
          <a:lstStyle>
            <a:lvl1pPr algn="r">
              <a:defRPr sz="1200"/>
            </a:lvl1pPr>
          </a:lstStyle>
          <a:p>
            <a:fld id="{A0348818-14BF-41F2-9FEC-5B7DA235C73E}" type="slidenum">
              <a:rPr lang="en-GB" smtClean="0"/>
              <a:t>‹#›</a:t>
            </a:fld>
            <a:endParaRPr lang="en-GB"/>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41" name=""/>
        <p:cNvGrpSpPr/>
        <p:nvPr/>
      </p:nvGrpSpPr>
      <p:grpSpPr>
        <a:xfrm>
          <a:off x="0" y="0"/>
          <a:ext cx="0" cy="0"/>
          <a:chOff x="0" y="0"/>
          <a:chExt cx="0" cy="0"/>
        </a:xfrm>
      </p:grpSpPr>
      <p:sp>
        <p:nvSpPr>
          <p:cNvPr id="1048624" name="Slide Image Placeholder 1"/>
          <p:cNvSpPr>
            <a:spLocks noChangeAspect="1" noRot="1" noGrp="1"/>
          </p:cNvSpPr>
          <p:nvPr>
            <p:ph type="sldImg"/>
          </p:nvPr>
        </p:nvSpPr>
        <p:spPr/>
      </p:sp>
      <p:sp>
        <p:nvSpPr>
          <p:cNvPr id="1048625" name="Notes Placeholder 2"/>
          <p:cNvSpPr>
            <a:spLocks noGrp="1"/>
          </p:cNvSpPr>
          <p:nvPr>
            <p:ph type="body" idx="1"/>
          </p:nvPr>
        </p:nvSpPr>
        <p:spPr/>
        <p:txBody>
          <a:bodyPr/>
          <a:p>
            <a:endParaRPr lang="en-GB"/>
          </a:p>
        </p:txBody>
      </p:sp>
      <p:sp>
        <p:nvSpPr>
          <p:cNvPr id="1048626" name="Slide Number Placeholder 3"/>
          <p:cNvSpPr>
            <a:spLocks noGrp="1"/>
          </p:cNvSpPr>
          <p:nvPr>
            <p:ph type="sldNum" sz="quarter" idx="10"/>
          </p:nvPr>
        </p:nvSpPr>
        <p:spPr/>
        <p:txBody>
          <a:bodyPr/>
          <a:p>
            <a:fld id="{A0348818-14BF-41F2-9FEC-5B7DA235C73E}" type="slidenum">
              <a:rPr lang="en-GB" smtClean="0"/>
              <a:t>5</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type="title">
  <p:cSld name="Title Slide">
    <p:spTree>
      <p:nvGrpSpPr>
        <p:cNvPr id="30" name=""/>
        <p:cNvGrpSpPr/>
        <p:nvPr/>
      </p:nvGrpSpPr>
      <p:grpSpPr>
        <a:xfrm>
          <a:off x="0" y="0"/>
          <a:ext cx="0" cy="0"/>
          <a:chOff x="0" y="0"/>
          <a:chExt cx="0" cy="0"/>
        </a:xfrm>
      </p:grpSpPr>
      <p:grpSp>
        <p:nvGrpSpPr>
          <p:cNvPr id="31" name="Group 6"/>
          <p:cNvGrpSpPr/>
          <p:nvPr/>
        </p:nvGrpSpPr>
        <p:grpSpPr>
          <a:xfrm>
            <a:off x="-16934" y="0"/>
            <a:ext cx="12231160" cy="6856214"/>
            <a:chOff x="-16934" y="0"/>
            <a:chExt cx="12231160" cy="6856214"/>
          </a:xfrm>
        </p:grpSpPr>
        <p:pic>
          <p:nvPicPr>
            <p:cNvPr id="2097155" name="Picture 15" descr="HD-PanelTitleR1.png"/>
            <p:cNvPicPr>
              <a:picLocks noChangeAspect="1"/>
            </p:cNvPicPr>
            <p:nvPr/>
          </p:nvPicPr>
          <p:blipFill>
            <a:blip xmlns:r="http://schemas.openxmlformats.org/officeDocument/2006/relationships" r:embed="rId1"/>
            <a:stretch>
              <a:fillRect/>
            </a:stretch>
          </p:blipFill>
          <p:spPr>
            <a:xfrm>
              <a:off x="0" y="0"/>
              <a:ext cx="12188825" cy="6856214"/>
            </a:xfrm>
            <a:prstGeom prst="rect"/>
          </p:spPr>
        </p:pic>
        <p:sp>
          <p:nvSpPr>
            <p:cNvPr id="1048582" name="Rectangle 25"/>
            <p:cNvSpPr/>
            <p:nvPr/>
          </p:nvSpPr>
          <p:spPr>
            <a:xfrm>
              <a:off x="2328332" y="1540931"/>
              <a:ext cx="7543802" cy="3835401"/>
            </a:xfrm>
            <a:prstGeom prst="rect"/>
            <a:noFill/>
            <a:ln w="15875">
              <a:miter lim="800000"/>
            </a:ln>
          </p:spPr>
          <p:style>
            <a:lnRef idx="1">
              <a:schemeClr val="accent1"/>
            </a:lnRef>
            <a:fillRef idx="3">
              <a:schemeClr val="accent1"/>
            </a:fillRef>
            <a:effectRef idx="2">
              <a:schemeClr val="accent1"/>
            </a:effectRef>
            <a:fontRef idx="minor">
              <a:schemeClr val="lt1"/>
            </a:fontRef>
          </p:style>
        </p:sp>
        <p:pic>
          <p:nvPicPr>
            <p:cNvPr id="2097156" name="Picture 16" descr="HDRibbonTitle-UniformTrim.png"/>
            <p:cNvPicPr>
              <a:picLocks noChangeAspect="1"/>
            </p:cNvPicPr>
            <p:nvPr/>
          </p:nvPicPr>
          <p:blipFill rotWithShape="1">
            <a:blip xmlns:r="http://schemas.openxmlformats.org/officeDocument/2006/relationships" r:embed="rId2"/>
            <a:srcRect/>
            <a:stretch>
              <a:fillRect/>
            </a:stretch>
          </p:blipFill>
          <p:spPr>
            <a:xfrm>
              <a:off x="-16934" y="3147609"/>
              <a:ext cx="2478024" cy="612648"/>
            </a:xfrm>
            <a:prstGeom prst="rect"/>
          </p:spPr>
        </p:pic>
        <p:pic>
          <p:nvPicPr>
            <p:cNvPr id="2097157" name="Picture 19" descr="HDRibbonTitle-UniformTrim.png"/>
            <p:cNvPicPr>
              <a:picLocks noChangeAspect="1"/>
            </p:cNvPicPr>
            <p:nvPr/>
          </p:nvPicPr>
          <p:blipFill rotWithShape="1">
            <a:blip xmlns:r="http://schemas.openxmlformats.org/officeDocument/2006/relationships" r:embed="rId2"/>
            <a:srcRect/>
            <a:stretch>
              <a:fillRect/>
            </a:stretch>
          </p:blipFill>
          <p:spPr>
            <a:xfrm>
              <a:off x="9736202" y="3147609"/>
              <a:ext cx="2478024" cy="612648"/>
            </a:xfrm>
            <a:prstGeom prst="rect"/>
          </p:spPr>
        </p:pic>
      </p:grpSp>
      <p:sp>
        <p:nvSpPr>
          <p:cNvPr id="1048583"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dirty="0" lang="en-US"/>
          </a:p>
        </p:txBody>
      </p:sp>
      <p:sp>
        <p:nvSpPr>
          <p:cNvPr id="1048584" name="Subtitle 2"/>
          <p:cNvSpPr>
            <a:spLocks noGrp="1"/>
          </p:cNvSpPr>
          <p:nvPr>
            <p:ph type="subTitle" idx="1"/>
          </p:nvPr>
        </p:nvSpPr>
        <p:spPr>
          <a:xfrm>
            <a:off x="2692398" y="3657597"/>
            <a:ext cx="6815669" cy="1320802"/>
          </a:xfrm>
        </p:spPr>
        <p:txBody>
          <a:bodyPr anchor="t">
            <a:normAutofit/>
          </a:bodyPr>
          <a:lstStyle>
            <a:lvl1pPr algn="ctr" indent="0" marL="0">
              <a:buNone/>
              <a:defRPr sz="2100">
                <a:solidFill>
                  <a:schemeClr val="tx1"/>
                </a:solidFill>
              </a:defRPr>
            </a:lvl1pPr>
            <a:lvl2pPr algn="ctr" indent="0" marL="457200">
              <a:buNone/>
              <a:defRPr>
                <a:solidFill>
                  <a:schemeClr val="tx1">
                    <a:tint val="75000"/>
                  </a:schemeClr>
                </a:solidFill>
              </a:defRPr>
            </a:lvl2pPr>
            <a:lvl3pPr algn="ctr" indent="0" marL="914400">
              <a:buNone/>
              <a:defRPr>
                <a:solidFill>
                  <a:schemeClr val="tx1">
                    <a:tint val="75000"/>
                  </a:schemeClr>
                </a:solidFill>
              </a:defRPr>
            </a:lvl3pPr>
            <a:lvl4pPr algn="ctr" indent="0" marL="1371600">
              <a:buNone/>
              <a:defRPr>
                <a:solidFill>
                  <a:schemeClr val="tx1">
                    <a:tint val="75000"/>
                  </a:schemeClr>
                </a:solidFill>
              </a:defRPr>
            </a:lvl4pPr>
            <a:lvl5pPr algn="ctr" indent="0" marL="1828800">
              <a:buNone/>
              <a:defRPr>
                <a:solidFill>
                  <a:schemeClr val="tx1">
                    <a:tint val="75000"/>
                  </a:schemeClr>
                </a:solidFill>
              </a:defRPr>
            </a:lvl5pPr>
            <a:lvl6pPr algn="ctr" indent="0" marL="2286000">
              <a:buNone/>
              <a:defRPr>
                <a:solidFill>
                  <a:schemeClr val="tx1">
                    <a:tint val="75000"/>
                  </a:schemeClr>
                </a:solidFill>
              </a:defRPr>
            </a:lvl6pPr>
            <a:lvl7pPr algn="ctr" indent="0" marL="2743200">
              <a:buNone/>
              <a:defRPr>
                <a:solidFill>
                  <a:schemeClr val="tx1">
                    <a:tint val="75000"/>
                  </a:schemeClr>
                </a:solidFill>
              </a:defRPr>
            </a:lvl7pPr>
            <a:lvl8pPr algn="ctr" indent="0" marL="3200400">
              <a:buNone/>
              <a:defRPr>
                <a:solidFill>
                  <a:schemeClr val="tx1">
                    <a:tint val="75000"/>
                  </a:schemeClr>
                </a:solidFill>
              </a:defRPr>
            </a:lvl8pPr>
            <a:lvl9pPr algn="ctr" indent="0" marL="3657600">
              <a:buNone/>
              <a:defRPr>
                <a:solidFill>
                  <a:schemeClr val="tx1">
                    <a:tint val="75000"/>
                  </a:schemeClr>
                </a:solidFill>
              </a:defRPr>
            </a:lvl9pPr>
          </a:lstStyle>
          <a:p>
            <a:r>
              <a:rPr lang="en-US" smtClean="0"/>
              <a:t>Click to edit Master subtitle style</a:t>
            </a:r>
            <a:endParaRPr dirty="0" lang="en-US"/>
          </a:p>
        </p:txBody>
      </p:sp>
      <p:sp>
        <p:nvSpPr>
          <p:cNvPr id="1048585" name="Date Placeholder 3"/>
          <p:cNvSpPr>
            <a:spLocks noGrp="1"/>
          </p:cNvSpPr>
          <p:nvPr>
            <p:ph type="dt" sz="half" idx="10"/>
          </p:nvPr>
        </p:nvSpPr>
        <p:spPr>
          <a:xfrm>
            <a:off x="7983232" y="5037663"/>
            <a:ext cx="897467" cy="279400"/>
          </a:xfrm>
        </p:spPr>
        <p:txBody>
          <a:bodyPr/>
          <a:p>
            <a:fld id="{5EF4F624-9D4E-4AA0-951A-8DA979FD413F}" type="datetime1">
              <a:rPr lang="en-US" smtClean="0"/>
              <a:t>9/28/2018</a:t>
            </a:fld>
            <a:endParaRPr dirty="0" lang="en-US"/>
          </a:p>
        </p:txBody>
      </p:sp>
      <p:sp>
        <p:nvSpPr>
          <p:cNvPr id="1048586" name="Footer Placeholder 4"/>
          <p:cNvSpPr>
            <a:spLocks noGrp="1"/>
          </p:cNvSpPr>
          <p:nvPr>
            <p:ph type="ftr" sz="quarter" idx="11"/>
          </p:nvPr>
        </p:nvSpPr>
        <p:spPr>
          <a:xfrm>
            <a:off x="2692397" y="5037663"/>
            <a:ext cx="5214635" cy="279400"/>
          </a:xfrm>
        </p:spPr>
        <p:txBody>
          <a:bodyPr/>
          <a:p>
            <a:endParaRPr dirty="0" lang="en-US"/>
          </a:p>
        </p:txBody>
      </p:sp>
      <p:sp>
        <p:nvSpPr>
          <p:cNvPr id="1048587" name="Slide Number Placeholder 5"/>
          <p:cNvSpPr>
            <a:spLocks noGrp="1"/>
          </p:cNvSpPr>
          <p:nvPr>
            <p:ph type="sldNum" sz="quarter" idx="12"/>
          </p:nvPr>
        </p:nvSpPr>
        <p:spPr>
          <a:xfrm>
            <a:off x="8956900" y="5037663"/>
            <a:ext cx="551167" cy="279400"/>
          </a:xfrm>
        </p:spPr>
        <p:txBody>
          <a:bodyPr/>
          <a:p>
            <a:fld id="{D57F1E4F-1CFF-5643-939E-217C01CDF565}" type="slidenum">
              <a:rPr dirty="0" lang="en-US"/>
              <a:t>‹#›</a:t>
            </a:fld>
            <a:endParaRPr dirty="0" lang="en-US"/>
          </a:p>
        </p:txBody>
      </p:sp>
      <p:cxnSp>
        <p:nvCxnSpPr>
          <p:cNvPr id="3145728" name="Straight Connector 14"/>
          <p:cNvCxnSpPr>
            <a:cxnSpLocks/>
          </p:cNvCxnSpPr>
          <p:nvPr/>
        </p:nvCxnSpPr>
        <p:spPr>
          <a:xfrm>
            <a:off x="2692399" y="3522131"/>
            <a:ext cx="6815668" cy="0"/>
          </a:xfrm>
          <a:prstGeom prst="line"/>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33" name=""/>
        <p:cNvGrpSpPr/>
        <p:nvPr/>
      </p:nvGrpSpPr>
      <p:grpSpPr>
        <a:xfrm>
          <a:off x="0" y="0"/>
          <a:ext cx="0" cy="0"/>
          <a:chOff x="0" y="0"/>
          <a:chExt cx="0" cy="0"/>
        </a:xfrm>
      </p:grpSpPr>
      <p:cxnSp>
        <p:nvCxnSpPr>
          <p:cNvPr id="3145729" name="Straight Connector 6"/>
          <p:cNvCxnSpPr>
            <a:cxnSpLocks/>
          </p:cNvCxnSpPr>
          <p:nvPr/>
        </p:nvCxnSpPr>
        <p:spPr>
          <a:xfrm>
            <a:off x="1396169" y="2421466"/>
            <a:ext cx="9407298" cy="0"/>
          </a:xfrm>
          <a:prstGeom prst="line"/>
          <a:ln w="15875"/>
        </p:spPr>
        <p:style>
          <a:lnRef idx="2">
            <a:schemeClr val="accent1"/>
          </a:lnRef>
          <a:fillRef idx="0">
            <a:schemeClr val="accent1"/>
          </a:fillRef>
          <a:effectRef idx="1">
            <a:schemeClr val="accent1"/>
          </a:effectRef>
          <a:fontRef idx="minor">
            <a:schemeClr val="tx1"/>
          </a:fontRef>
        </p:style>
      </p:cxnSp>
      <p:sp>
        <p:nvSpPr>
          <p:cNvPr id="1048591" name="Title 1"/>
          <p:cNvSpPr>
            <a:spLocks noGrp="1"/>
          </p:cNvSpPr>
          <p:nvPr>
            <p:ph type="title"/>
          </p:nvPr>
        </p:nvSpPr>
        <p:spPr/>
        <p:txBody>
          <a:bodyPr/>
          <a:p>
            <a:r>
              <a:rPr lang="en-US" smtClean="0"/>
              <a:t>Click to edit Master title style</a:t>
            </a:r>
            <a:endParaRPr dirty="0" lang="en-US"/>
          </a:p>
        </p:txBody>
      </p:sp>
      <p:sp>
        <p:nvSpPr>
          <p:cNvPr id="1048592" name="Content Placeholder 2"/>
          <p:cNvSpPr>
            <a:spLocks noGrp="1"/>
          </p:cNvSpPr>
          <p:nvPr>
            <p:ph idx="1"/>
          </p:nvPr>
        </p:nvSpPr>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593" name="Date Placeholder 3"/>
          <p:cNvSpPr>
            <a:spLocks noGrp="1"/>
          </p:cNvSpPr>
          <p:nvPr>
            <p:ph type="dt" sz="half" idx="10"/>
          </p:nvPr>
        </p:nvSpPr>
        <p:spPr/>
        <p:txBody>
          <a:bodyPr/>
          <a:p>
            <a:fld id="{D0A15426-1A59-4796-9D5D-B1407AD79753}" type="datetime1">
              <a:rPr lang="en-US" smtClean="0"/>
              <a:t>9/28/2018</a:t>
            </a:fld>
            <a:endParaRPr dirty="0" lang="en-US"/>
          </a:p>
        </p:txBody>
      </p:sp>
      <p:sp>
        <p:nvSpPr>
          <p:cNvPr id="1048594" name="Footer Placeholder 4"/>
          <p:cNvSpPr>
            <a:spLocks noGrp="1"/>
          </p:cNvSpPr>
          <p:nvPr>
            <p:ph type="ftr" sz="quarter" idx="11"/>
          </p:nvPr>
        </p:nvSpPr>
        <p:spPr/>
        <p:txBody>
          <a:bodyPr/>
          <a:p>
            <a:endParaRPr dirty="0" lang="en-US"/>
          </a:p>
        </p:txBody>
      </p:sp>
      <p:sp>
        <p:nvSpPr>
          <p:cNvPr id="1048595" name="Slide Number Placeholder 5"/>
          <p:cNvSpPr>
            <a:spLocks noGrp="1"/>
          </p:cNvSpPr>
          <p:nvPr>
            <p:ph type="sldNum" sz="quarter" idx="12"/>
          </p:nvPr>
        </p:nvSpPr>
        <p:spPr/>
        <p:txBody>
          <a:bodyPr/>
          <a:p>
            <a:fld id="{E97799C9-84D9-46D2-A11E-BCF8A720529D}" type="slidenum">
              <a:rPr dirty="0" lang="en-US"/>
              <a:t>‹#›</a:t>
            </a:fld>
            <a:endParaRPr dirty="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53" name=""/>
        <p:cNvGrpSpPr/>
        <p:nvPr/>
      </p:nvGrpSpPr>
      <p:grpSpPr>
        <a:xfrm>
          <a:off x="0" y="0"/>
          <a:ext cx="0" cy="0"/>
          <a:chOff x="0" y="0"/>
          <a:chExt cx="0" cy="0"/>
        </a:xfrm>
      </p:grpSpPr>
      <p:sp>
        <p:nvSpPr>
          <p:cNvPr id="1048678" name="Title 1"/>
          <p:cNvSpPr>
            <a:spLocks noGrp="1"/>
          </p:cNvSpPr>
          <p:nvPr>
            <p:ph type="title"/>
          </p:nvPr>
        </p:nvSpPr>
        <p:spPr>
          <a:xfrm>
            <a:off x="2015069" y="1752606"/>
            <a:ext cx="8158688" cy="1822514"/>
          </a:xfrm>
        </p:spPr>
        <p:txBody>
          <a:bodyPr anchor="b">
            <a:normAutofit/>
          </a:bodyPr>
          <a:lstStyle>
            <a:lvl1pPr algn="ctr">
              <a:defRPr b="0" cap="none" sz="4400"/>
            </a:lvl1pPr>
          </a:lstStyle>
          <a:p>
            <a:r>
              <a:rPr lang="en-US" smtClean="0"/>
              <a:t>Click to edit Master title style</a:t>
            </a:r>
            <a:endParaRPr dirty="0" lang="en-US"/>
          </a:p>
        </p:txBody>
      </p:sp>
      <p:sp>
        <p:nvSpPr>
          <p:cNvPr id="1048679" name="Text Placeholder 2"/>
          <p:cNvSpPr>
            <a:spLocks noGrp="1"/>
          </p:cNvSpPr>
          <p:nvPr>
            <p:ph type="body" idx="1"/>
          </p:nvPr>
        </p:nvSpPr>
        <p:spPr>
          <a:xfrm>
            <a:off x="2015067" y="3846051"/>
            <a:ext cx="8158690" cy="954547"/>
          </a:xfrm>
        </p:spPr>
        <p:txBody>
          <a:bodyPr anchor="t">
            <a:normAutofit/>
          </a:bodyPr>
          <a:lstStyle>
            <a:lvl1pPr algn="ctr" indent="0" marL="0">
              <a:buNone/>
              <a:defRPr sz="2400">
                <a:solidFill>
                  <a:schemeClr val="tx1"/>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smtClean="0"/>
              <a:t>Click to edit Master text styles</a:t>
            </a:r>
          </a:p>
        </p:txBody>
      </p:sp>
      <p:sp>
        <p:nvSpPr>
          <p:cNvPr id="1048680" name="Date Placeholder 3"/>
          <p:cNvSpPr>
            <a:spLocks noGrp="1"/>
          </p:cNvSpPr>
          <p:nvPr>
            <p:ph type="dt" sz="half" idx="10"/>
          </p:nvPr>
        </p:nvSpPr>
        <p:spPr/>
        <p:txBody>
          <a:bodyPr/>
          <a:p>
            <a:fld id="{1B5D56F3-905C-406A-A75D-A87B4957AFEC}" type="datetime1">
              <a:rPr lang="en-US" smtClean="0"/>
              <a:t>9/28/2018</a:t>
            </a:fld>
            <a:endParaRPr dirty="0" lang="en-US"/>
          </a:p>
        </p:txBody>
      </p:sp>
      <p:sp>
        <p:nvSpPr>
          <p:cNvPr id="1048681" name="Footer Placeholder 4"/>
          <p:cNvSpPr>
            <a:spLocks noGrp="1"/>
          </p:cNvSpPr>
          <p:nvPr>
            <p:ph type="ftr" sz="quarter" idx="11"/>
          </p:nvPr>
        </p:nvSpPr>
        <p:spPr/>
        <p:txBody>
          <a:bodyPr/>
          <a:p>
            <a:endParaRPr dirty="0" lang="en-US"/>
          </a:p>
        </p:txBody>
      </p:sp>
      <p:sp>
        <p:nvSpPr>
          <p:cNvPr id="1048682" name="Slide Number Placeholder 5"/>
          <p:cNvSpPr>
            <a:spLocks noGrp="1"/>
          </p:cNvSpPr>
          <p:nvPr>
            <p:ph type="sldNum" sz="quarter" idx="12"/>
          </p:nvPr>
        </p:nvSpPr>
        <p:spPr/>
        <p:txBody>
          <a:bodyPr/>
          <a:p>
            <a:fld id="{D57F1E4F-1CFF-5643-939E-217C01CDF565}" type="slidenum">
              <a:rPr dirty="0" lang="en-US"/>
              <a:t>‹#›</a:t>
            </a:fld>
            <a:endParaRPr dirty="0" lang="en-US"/>
          </a:p>
        </p:txBody>
      </p:sp>
      <p:cxnSp>
        <p:nvCxnSpPr>
          <p:cNvPr id="3145737" name="Straight Connector 15"/>
          <p:cNvCxnSpPr>
            <a:cxnSpLocks/>
          </p:cNvCxnSpPr>
          <p:nvPr/>
        </p:nvCxnSpPr>
        <p:spPr>
          <a:xfrm>
            <a:off x="2012723" y="3710585"/>
            <a:ext cx="8163380" cy="0"/>
          </a:xfrm>
          <a:prstGeom prst="line"/>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37" name=""/>
        <p:cNvGrpSpPr/>
        <p:nvPr/>
      </p:nvGrpSpPr>
      <p:grpSpPr>
        <a:xfrm>
          <a:off x="0" y="0"/>
          <a:ext cx="0" cy="0"/>
          <a:chOff x="0" y="0"/>
          <a:chExt cx="0" cy="0"/>
        </a:xfrm>
      </p:grpSpPr>
      <p:cxnSp>
        <p:nvCxnSpPr>
          <p:cNvPr id="3145731" name="Straight Connector 7"/>
          <p:cNvCxnSpPr>
            <a:cxnSpLocks/>
          </p:cNvCxnSpPr>
          <p:nvPr/>
        </p:nvCxnSpPr>
        <p:spPr>
          <a:xfrm>
            <a:off x="1396169" y="2421466"/>
            <a:ext cx="9407298" cy="0"/>
          </a:xfrm>
          <a:prstGeom prst="line"/>
          <a:ln w="15875"/>
        </p:spPr>
        <p:style>
          <a:lnRef idx="2">
            <a:schemeClr val="accent1"/>
          </a:lnRef>
          <a:fillRef idx="0">
            <a:schemeClr val="accent1"/>
          </a:fillRef>
          <a:effectRef idx="1">
            <a:schemeClr val="accent1"/>
          </a:effectRef>
          <a:fontRef idx="minor">
            <a:schemeClr val="tx1"/>
          </a:fontRef>
        </p:style>
      </p:cxnSp>
      <p:sp>
        <p:nvSpPr>
          <p:cNvPr id="1048612" name="Title 1"/>
          <p:cNvSpPr>
            <a:spLocks noGrp="1"/>
          </p:cNvSpPr>
          <p:nvPr>
            <p:ph type="title"/>
          </p:nvPr>
        </p:nvSpPr>
        <p:spPr/>
        <p:txBody>
          <a:bodyPr/>
          <a:p>
            <a:r>
              <a:rPr lang="en-US" smtClean="0"/>
              <a:t>Click to edit Master title style</a:t>
            </a:r>
            <a:endParaRPr dirty="0" lang="en-US"/>
          </a:p>
        </p:txBody>
      </p:sp>
      <p:sp>
        <p:nvSpPr>
          <p:cNvPr id="1048613" name="Content Placeholder 2"/>
          <p:cNvSpPr>
            <a:spLocks noGrp="1"/>
          </p:cNvSpPr>
          <p:nvPr>
            <p:ph sz="half" idx="1"/>
          </p:nvPr>
        </p:nvSpPr>
        <p:spPr>
          <a:xfrm>
            <a:off x="1298448" y="2560320"/>
            <a:ext cx="4718304" cy="3310128"/>
          </a:xfrm>
        </p:spPr>
        <p:txBody>
          <a:bodyPr>
            <a:normAutofit/>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614" name="Content Placeholder 3"/>
          <p:cNvSpPr>
            <a:spLocks noGrp="1"/>
          </p:cNvSpPr>
          <p:nvPr>
            <p:ph sz="half" idx="2"/>
          </p:nvPr>
        </p:nvSpPr>
        <p:spPr>
          <a:xfrm>
            <a:off x="6181344" y="2560320"/>
            <a:ext cx="4718304" cy="3310128"/>
          </a:xfrm>
        </p:spPr>
        <p:txBody>
          <a:bodyPr>
            <a:normAutofit/>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615" name="Date Placeholder 4"/>
          <p:cNvSpPr>
            <a:spLocks noGrp="1"/>
          </p:cNvSpPr>
          <p:nvPr>
            <p:ph type="dt" sz="half" idx="10"/>
          </p:nvPr>
        </p:nvSpPr>
        <p:spPr/>
        <p:txBody>
          <a:bodyPr/>
          <a:p>
            <a:fld id="{276C0E91-0ECE-45AB-90C1-FD850DDB46DD}" type="datetime1">
              <a:rPr lang="en-US" smtClean="0"/>
              <a:t>9/28/2018</a:t>
            </a:fld>
            <a:endParaRPr dirty="0" lang="en-US"/>
          </a:p>
        </p:txBody>
      </p:sp>
      <p:sp>
        <p:nvSpPr>
          <p:cNvPr id="1048616" name="Footer Placeholder 5"/>
          <p:cNvSpPr>
            <a:spLocks noGrp="1"/>
          </p:cNvSpPr>
          <p:nvPr>
            <p:ph type="ftr" sz="quarter" idx="11"/>
          </p:nvPr>
        </p:nvSpPr>
        <p:spPr/>
        <p:txBody>
          <a:bodyPr/>
          <a:p>
            <a:endParaRPr dirty="0" lang="en-US"/>
          </a:p>
        </p:txBody>
      </p:sp>
      <p:sp>
        <p:nvSpPr>
          <p:cNvPr id="1048617" name="Slide Number Placeholder 6"/>
          <p:cNvSpPr>
            <a:spLocks noGrp="1"/>
          </p:cNvSpPr>
          <p:nvPr>
            <p:ph type="sldNum" sz="quarter" idx="12"/>
          </p:nvPr>
        </p:nvSpPr>
        <p:spPr/>
        <p:txBody>
          <a:bodyPr/>
          <a:p>
            <a:fld id="{5D84065D-F351-4B03-BD91-D8A6B8D4B362}" type="slidenum">
              <a:rPr dirty="0" lang="en-US"/>
              <a:t>‹#›</a:t>
            </a:fld>
            <a:endParaRPr dirty="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35" name=""/>
        <p:cNvGrpSpPr/>
        <p:nvPr/>
      </p:nvGrpSpPr>
      <p:grpSpPr>
        <a:xfrm>
          <a:off x="0" y="0"/>
          <a:ext cx="0" cy="0"/>
          <a:chOff x="0" y="0"/>
          <a:chExt cx="0" cy="0"/>
        </a:xfrm>
      </p:grpSpPr>
      <p:sp>
        <p:nvSpPr>
          <p:cNvPr id="1048599" name="Title 1"/>
          <p:cNvSpPr>
            <a:spLocks noGrp="1"/>
          </p:cNvSpPr>
          <p:nvPr>
            <p:ph type="title"/>
          </p:nvPr>
        </p:nvSpPr>
        <p:spPr/>
        <p:txBody>
          <a:bodyPr/>
          <a:p>
            <a:r>
              <a:rPr lang="en-US" smtClean="0"/>
              <a:t>Click to edit Master title style</a:t>
            </a:r>
            <a:endParaRPr dirty="0" lang="en-US"/>
          </a:p>
        </p:txBody>
      </p:sp>
      <p:sp>
        <p:nvSpPr>
          <p:cNvPr id="1048600" name="Text Placeholder 2"/>
          <p:cNvSpPr>
            <a:spLocks noGrp="1"/>
          </p:cNvSpPr>
          <p:nvPr>
            <p:ph type="body" idx="1"/>
          </p:nvPr>
        </p:nvSpPr>
        <p:spPr>
          <a:xfrm>
            <a:off x="1295400" y="2658533"/>
            <a:ext cx="4718304" cy="576262"/>
          </a:xfrm>
        </p:spPr>
        <p:txBody>
          <a:bodyPr anchor="b">
            <a:noAutofit/>
          </a:bodyPr>
          <a:lstStyle>
            <a:lvl1pPr indent="0" marL="0">
              <a:spcBef>
                <a:spcPts val="672"/>
              </a:spcBef>
              <a:spcAft>
                <a:spcPts val="600"/>
              </a:spcAft>
              <a:buNone/>
              <a:defRPr b="0" sz="28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601" name="Content Placeholder 3"/>
          <p:cNvSpPr>
            <a:spLocks noGrp="1"/>
          </p:cNvSpPr>
          <p:nvPr>
            <p:ph sz="half" idx="2"/>
          </p:nvPr>
        </p:nvSpPr>
        <p:spPr>
          <a:xfrm>
            <a:off x="1295400" y="3243262"/>
            <a:ext cx="4718304" cy="2632605"/>
          </a:xfrm>
        </p:spPr>
        <p:txBody>
          <a:bodyPr anchor="t">
            <a:normAutofit/>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602" name="Text Placeholder 4"/>
          <p:cNvSpPr>
            <a:spLocks noGrp="1"/>
          </p:cNvSpPr>
          <p:nvPr>
            <p:ph type="body" sz="quarter" idx="3"/>
          </p:nvPr>
        </p:nvSpPr>
        <p:spPr>
          <a:xfrm>
            <a:off x="6180670" y="2658533"/>
            <a:ext cx="4718304" cy="576262"/>
          </a:xfrm>
        </p:spPr>
        <p:txBody>
          <a:bodyPr anchor="b">
            <a:noAutofit/>
          </a:bodyPr>
          <a:lstStyle>
            <a:lvl1pPr indent="0" marL="0">
              <a:spcBef>
                <a:spcPts val="672"/>
              </a:spcBef>
              <a:spcAft>
                <a:spcPts val="600"/>
              </a:spcAft>
              <a:buNone/>
              <a:defRPr b="0" sz="28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603" name="Content Placeholder 5"/>
          <p:cNvSpPr>
            <a:spLocks noGrp="1"/>
          </p:cNvSpPr>
          <p:nvPr>
            <p:ph sz="quarter" idx="4"/>
          </p:nvPr>
        </p:nvSpPr>
        <p:spPr>
          <a:xfrm>
            <a:off x="6180670" y="3243262"/>
            <a:ext cx="4718304" cy="2632605"/>
          </a:xfrm>
        </p:spPr>
        <p:txBody>
          <a:bodyPr anchor="t">
            <a:normAutofit/>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604" name="Date Placeholder 6"/>
          <p:cNvSpPr>
            <a:spLocks noGrp="1"/>
          </p:cNvSpPr>
          <p:nvPr>
            <p:ph type="dt" sz="half" idx="10"/>
          </p:nvPr>
        </p:nvSpPr>
        <p:spPr/>
        <p:txBody>
          <a:bodyPr/>
          <a:p>
            <a:fld id="{152D1E80-9852-4D35-8B35-7D569253CD02}" type="datetime1">
              <a:rPr lang="en-US" smtClean="0"/>
              <a:t>9/28/2018</a:t>
            </a:fld>
            <a:endParaRPr dirty="0" lang="en-US"/>
          </a:p>
        </p:txBody>
      </p:sp>
      <p:sp>
        <p:nvSpPr>
          <p:cNvPr id="1048605" name="Footer Placeholder 7"/>
          <p:cNvSpPr>
            <a:spLocks noGrp="1"/>
          </p:cNvSpPr>
          <p:nvPr>
            <p:ph type="ftr" sz="quarter" idx="11"/>
          </p:nvPr>
        </p:nvSpPr>
        <p:spPr/>
        <p:txBody>
          <a:bodyPr/>
          <a:p>
            <a:endParaRPr dirty="0" lang="en-US"/>
          </a:p>
        </p:txBody>
      </p:sp>
      <p:sp>
        <p:nvSpPr>
          <p:cNvPr id="1048606" name="Slide Number Placeholder 8"/>
          <p:cNvSpPr>
            <a:spLocks noGrp="1"/>
          </p:cNvSpPr>
          <p:nvPr>
            <p:ph type="sldNum" sz="quarter" idx="12"/>
          </p:nvPr>
        </p:nvSpPr>
        <p:spPr/>
        <p:txBody>
          <a:bodyPr/>
          <a:p>
            <a:fld id="{D57F1E4F-1CFF-5643-939E-217C01CDF565}" type="slidenum">
              <a:rPr dirty="0" lang="en-US"/>
              <a:t>‹#›</a:t>
            </a:fld>
            <a:endParaRPr dirty="0" lang="en-US"/>
          </a:p>
        </p:txBody>
      </p:sp>
      <p:cxnSp>
        <p:nvCxnSpPr>
          <p:cNvPr id="3145730" name="Straight Connector 17"/>
          <p:cNvCxnSpPr>
            <a:cxnSpLocks/>
          </p:cNvCxnSpPr>
          <p:nvPr/>
        </p:nvCxnSpPr>
        <p:spPr>
          <a:xfrm>
            <a:off x="1396169" y="2421466"/>
            <a:ext cx="9407298" cy="0"/>
          </a:xfrm>
          <a:prstGeom prst="line"/>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55" name=""/>
        <p:cNvGrpSpPr/>
        <p:nvPr/>
      </p:nvGrpSpPr>
      <p:grpSpPr>
        <a:xfrm>
          <a:off x="0" y="0"/>
          <a:ext cx="0" cy="0"/>
          <a:chOff x="0" y="0"/>
          <a:chExt cx="0" cy="0"/>
        </a:xfrm>
      </p:grpSpPr>
      <p:sp>
        <p:nvSpPr>
          <p:cNvPr id="1048689" name="Title 1"/>
          <p:cNvSpPr>
            <a:spLocks noGrp="1"/>
          </p:cNvSpPr>
          <p:nvPr>
            <p:ph type="title"/>
          </p:nvPr>
        </p:nvSpPr>
        <p:spPr/>
        <p:txBody>
          <a:bodyPr/>
          <a:p>
            <a:r>
              <a:rPr lang="en-US" smtClean="0"/>
              <a:t>Click to edit Master title style</a:t>
            </a:r>
            <a:endParaRPr dirty="0" lang="en-US"/>
          </a:p>
        </p:txBody>
      </p:sp>
      <p:sp>
        <p:nvSpPr>
          <p:cNvPr id="1048690" name="Date Placeholder 2"/>
          <p:cNvSpPr>
            <a:spLocks noGrp="1"/>
          </p:cNvSpPr>
          <p:nvPr>
            <p:ph type="dt" sz="half" idx="10"/>
          </p:nvPr>
        </p:nvSpPr>
        <p:spPr/>
        <p:txBody>
          <a:bodyPr/>
          <a:p>
            <a:fld id="{358FAA7F-DDC7-4830-8FEB-07A70BD32840}" type="datetime1">
              <a:rPr lang="en-US" smtClean="0"/>
              <a:t>9/28/2018</a:t>
            </a:fld>
            <a:endParaRPr dirty="0" lang="en-US"/>
          </a:p>
        </p:txBody>
      </p:sp>
      <p:sp>
        <p:nvSpPr>
          <p:cNvPr id="1048691" name="Footer Placeholder 3"/>
          <p:cNvSpPr>
            <a:spLocks noGrp="1"/>
          </p:cNvSpPr>
          <p:nvPr>
            <p:ph type="ftr" sz="quarter" idx="11"/>
          </p:nvPr>
        </p:nvSpPr>
        <p:spPr/>
        <p:txBody>
          <a:bodyPr/>
          <a:p>
            <a:endParaRPr dirty="0" lang="en-US"/>
          </a:p>
        </p:txBody>
      </p:sp>
      <p:sp>
        <p:nvSpPr>
          <p:cNvPr id="1048692" name="Slide Number Placeholder 4"/>
          <p:cNvSpPr>
            <a:spLocks noGrp="1"/>
          </p:cNvSpPr>
          <p:nvPr>
            <p:ph type="sldNum" sz="quarter" idx="12"/>
          </p:nvPr>
        </p:nvSpPr>
        <p:spPr/>
        <p:txBody>
          <a:bodyPr/>
          <a:p>
            <a:fld id="{D57F1E4F-1CFF-5643-939E-217C01CDF565}" type="slidenum">
              <a:rPr dirty="0" lang="en-US"/>
              <a:t>‹#›</a:t>
            </a:fld>
            <a:endParaRPr dirty="0" lang="en-US"/>
          </a:p>
        </p:txBody>
      </p:sp>
      <p:cxnSp>
        <p:nvCxnSpPr>
          <p:cNvPr id="3145739" name="Straight Connector 13"/>
          <p:cNvCxnSpPr>
            <a:cxnSpLocks/>
          </p:cNvCxnSpPr>
          <p:nvPr/>
        </p:nvCxnSpPr>
        <p:spPr>
          <a:xfrm>
            <a:off x="1396169" y="2421466"/>
            <a:ext cx="9407298" cy="0"/>
          </a:xfrm>
          <a:prstGeom prst="line"/>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51" name=""/>
        <p:cNvGrpSpPr/>
        <p:nvPr/>
      </p:nvGrpSpPr>
      <p:grpSpPr>
        <a:xfrm>
          <a:off x="0" y="0"/>
          <a:ext cx="0" cy="0"/>
          <a:chOff x="0" y="0"/>
          <a:chExt cx="0" cy="0"/>
        </a:xfrm>
      </p:grpSpPr>
      <p:sp>
        <p:nvSpPr>
          <p:cNvPr id="1048670" name="Date Placeholder 1"/>
          <p:cNvSpPr>
            <a:spLocks noGrp="1"/>
          </p:cNvSpPr>
          <p:nvPr>
            <p:ph type="dt" sz="half" idx="10"/>
          </p:nvPr>
        </p:nvSpPr>
        <p:spPr/>
        <p:txBody>
          <a:bodyPr/>
          <a:p>
            <a:fld id="{B36D80BF-A7C7-4A92-89A9-D939BFE24674}" type="datetime1">
              <a:rPr lang="en-US" smtClean="0"/>
              <a:t>9/28/2018</a:t>
            </a:fld>
            <a:endParaRPr dirty="0" lang="en-US"/>
          </a:p>
        </p:txBody>
      </p:sp>
      <p:sp>
        <p:nvSpPr>
          <p:cNvPr id="1048671" name="Footer Placeholder 2"/>
          <p:cNvSpPr>
            <a:spLocks noGrp="1"/>
          </p:cNvSpPr>
          <p:nvPr>
            <p:ph type="ftr" sz="quarter" idx="11"/>
          </p:nvPr>
        </p:nvSpPr>
        <p:spPr/>
        <p:txBody>
          <a:bodyPr/>
          <a:p>
            <a:endParaRPr dirty="0" lang="en-US"/>
          </a:p>
        </p:txBody>
      </p:sp>
      <p:sp>
        <p:nvSpPr>
          <p:cNvPr id="1048672" name="Slide Number Placeholder 3"/>
          <p:cNvSpPr>
            <a:spLocks noGrp="1"/>
          </p:cNvSpPr>
          <p:nvPr>
            <p:ph type="sldNum" sz="quarter" idx="12"/>
          </p:nvPr>
        </p:nvSpPr>
        <p:spPr/>
        <p:txBody>
          <a:bodyPr/>
          <a:p>
            <a:fld id="{D57F1E4F-1CFF-5643-939E-217C01CDF565}" type="slidenum">
              <a:rPr dirty="0" lang="en-US"/>
              <a:t>‹#›</a:t>
            </a:fld>
            <a:endParaRPr dirty="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54" name=""/>
        <p:cNvGrpSpPr/>
        <p:nvPr/>
      </p:nvGrpSpPr>
      <p:grpSpPr>
        <a:xfrm>
          <a:off x="0" y="0"/>
          <a:ext cx="0" cy="0"/>
          <a:chOff x="0" y="0"/>
          <a:chExt cx="0" cy="0"/>
        </a:xfrm>
      </p:grpSpPr>
      <p:sp>
        <p:nvSpPr>
          <p:cNvPr id="1048683" name="Title 1"/>
          <p:cNvSpPr>
            <a:spLocks noGrp="1"/>
          </p:cNvSpPr>
          <p:nvPr>
            <p:ph type="title"/>
          </p:nvPr>
        </p:nvSpPr>
        <p:spPr>
          <a:xfrm>
            <a:off x="1293811" y="1388534"/>
            <a:ext cx="3718455" cy="1371600"/>
          </a:xfrm>
        </p:spPr>
        <p:txBody>
          <a:bodyPr anchor="b">
            <a:normAutofit/>
          </a:bodyPr>
          <a:lstStyle>
            <a:lvl1pPr algn="ctr">
              <a:defRPr b="0" sz="2400"/>
            </a:lvl1pPr>
          </a:lstStyle>
          <a:p>
            <a:r>
              <a:rPr lang="en-US" smtClean="0"/>
              <a:t>Click to edit Master title style</a:t>
            </a:r>
            <a:endParaRPr dirty="0" lang="en-US"/>
          </a:p>
        </p:txBody>
      </p:sp>
      <p:sp>
        <p:nvSpPr>
          <p:cNvPr id="1048684" name="Content Placeholder 2"/>
          <p:cNvSpPr>
            <a:spLocks noGrp="1"/>
          </p:cNvSpPr>
          <p:nvPr>
            <p:ph idx="1"/>
          </p:nvPr>
        </p:nvSpPr>
        <p:spPr>
          <a:xfrm>
            <a:off x="5418668" y="982131"/>
            <a:ext cx="5469466" cy="4893735"/>
          </a:xfrm>
        </p:spPr>
        <p:txBody>
          <a:bodyPr anchor="ctr">
            <a:normAutofit/>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685" name="Text Placeholder 3"/>
          <p:cNvSpPr>
            <a:spLocks noGrp="1"/>
          </p:cNvSpPr>
          <p:nvPr>
            <p:ph type="body" sz="half" idx="2"/>
          </p:nvPr>
        </p:nvSpPr>
        <p:spPr>
          <a:xfrm>
            <a:off x="1293811" y="3031065"/>
            <a:ext cx="3718455" cy="2438404"/>
          </a:xfrm>
        </p:spPr>
        <p:txBody>
          <a:bodyPr anchor="t">
            <a:normAutofit/>
          </a:bodyPr>
          <a:lstStyle>
            <a:lvl1pPr algn="ctr" indent="0" marL="0">
              <a:buNone/>
              <a:defRPr sz="16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686" name="Date Placeholder 4"/>
          <p:cNvSpPr>
            <a:spLocks noGrp="1"/>
          </p:cNvSpPr>
          <p:nvPr>
            <p:ph type="dt" sz="half" idx="10"/>
          </p:nvPr>
        </p:nvSpPr>
        <p:spPr/>
        <p:txBody>
          <a:bodyPr/>
          <a:p>
            <a:fld id="{C54EE826-6917-40AD-BAF4-E5205D222B23}" type="datetime1">
              <a:rPr lang="en-US" smtClean="0"/>
              <a:t>9/28/2018</a:t>
            </a:fld>
            <a:endParaRPr dirty="0" lang="en-US"/>
          </a:p>
        </p:txBody>
      </p:sp>
      <p:sp>
        <p:nvSpPr>
          <p:cNvPr id="1048687" name="Footer Placeholder 5"/>
          <p:cNvSpPr>
            <a:spLocks noGrp="1"/>
          </p:cNvSpPr>
          <p:nvPr>
            <p:ph type="ftr" sz="quarter" idx="11"/>
          </p:nvPr>
        </p:nvSpPr>
        <p:spPr/>
        <p:txBody>
          <a:bodyPr/>
          <a:p>
            <a:endParaRPr dirty="0" lang="en-US"/>
          </a:p>
        </p:txBody>
      </p:sp>
      <p:sp>
        <p:nvSpPr>
          <p:cNvPr id="1048688" name="Slide Number Placeholder 6"/>
          <p:cNvSpPr>
            <a:spLocks noGrp="1"/>
          </p:cNvSpPr>
          <p:nvPr>
            <p:ph type="sldNum" sz="quarter" idx="12"/>
          </p:nvPr>
        </p:nvSpPr>
        <p:spPr/>
        <p:txBody>
          <a:bodyPr/>
          <a:p>
            <a:fld id="{D57F1E4F-1CFF-5643-939E-217C01CDF565}" type="slidenum">
              <a:rPr dirty="0" lang="en-US"/>
              <a:t>‹#›</a:t>
            </a:fld>
            <a:endParaRPr dirty="0" lang="en-US"/>
          </a:p>
        </p:txBody>
      </p:sp>
      <p:cxnSp>
        <p:nvCxnSpPr>
          <p:cNvPr id="3145738" name="Straight Connector 15"/>
          <p:cNvCxnSpPr>
            <a:cxnSpLocks/>
          </p:cNvCxnSpPr>
          <p:nvPr/>
        </p:nvCxnSpPr>
        <p:spPr>
          <a:xfrm>
            <a:off x="1396169" y="2912533"/>
            <a:ext cx="3514498" cy="0"/>
          </a:xfrm>
          <a:prstGeom prst="line"/>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56" name=""/>
        <p:cNvGrpSpPr/>
        <p:nvPr/>
      </p:nvGrpSpPr>
      <p:grpSpPr>
        <a:xfrm>
          <a:off x="0" y="0"/>
          <a:ext cx="0" cy="0"/>
          <a:chOff x="0" y="0"/>
          <a:chExt cx="0" cy="0"/>
        </a:xfrm>
      </p:grpSpPr>
      <p:sp>
        <p:nvSpPr>
          <p:cNvPr id="1048693" name="Title 1"/>
          <p:cNvSpPr>
            <a:spLocks noGrp="1"/>
          </p:cNvSpPr>
          <p:nvPr>
            <p:ph type="title"/>
          </p:nvPr>
        </p:nvSpPr>
        <p:spPr>
          <a:xfrm>
            <a:off x="1295399" y="1883832"/>
            <a:ext cx="6241816" cy="1371600"/>
          </a:xfrm>
        </p:spPr>
        <p:txBody>
          <a:bodyPr anchor="b">
            <a:normAutofit/>
          </a:bodyPr>
          <a:lstStyle>
            <a:lvl1pPr algn="ctr">
              <a:defRPr b="0" sz="2800"/>
            </a:lvl1pPr>
          </a:lstStyle>
          <a:p>
            <a:r>
              <a:rPr lang="en-US" smtClean="0"/>
              <a:t>Click to edit Master title style</a:t>
            </a:r>
            <a:endParaRPr dirty="0" lang="en-US"/>
          </a:p>
        </p:txBody>
      </p:sp>
      <p:sp>
        <p:nvSpPr>
          <p:cNvPr id="1048694" name="Picture Placeholder 2"/>
          <p:cNvSpPr>
            <a:spLocks noChangeAspect="1" noGrp="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r="14460000" dist="38100">
              <a:srgbClr val="000000">
                <a:alpha val="70000"/>
              </a:srgbClr>
            </a:innerShdw>
          </a:effectLst>
        </p:spPr>
        <p:txBody>
          <a:bodyPr anchor="t">
            <a:normAutofit/>
          </a:bodyPr>
          <a:lstStyle>
            <a:lvl1pPr algn="ctr" indent="0" marL="0">
              <a:buNone/>
              <a:defRPr sz="1600"/>
            </a:lvl1pPr>
            <a:lvl2pPr indent="0" marL="457200">
              <a:buNone/>
              <a:defRPr sz="1600"/>
            </a:lvl2pPr>
            <a:lvl3pPr indent="0" marL="914400">
              <a:buNone/>
              <a:defRPr sz="1600"/>
            </a:lvl3pPr>
            <a:lvl4pPr indent="0" marL="1371600">
              <a:buNone/>
              <a:defRPr sz="1600"/>
            </a:lvl4pPr>
            <a:lvl5pPr indent="0" marL="1828800">
              <a:buNone/>
              <a:defRPr sz="1600"/>
            </a:lvl5pPr>
            <a:lvl6pPr indent="0" marL="2286000">
              <a:buNone/>
              <a:defRPr sz="1600"/>
            </a:lvl6pPr>
            <a:lvl7pPr indent="0" marL="2743200">
              <a:buNone/>
              <a:defRPr sz="1600"/>
            </a:lvl7pPr>
            <a:lvl8pPr indent="0" marL="3200400">
              <a:buNone/>
              <a:defRPr sz="1600"/>
            </a:lvl8pPr>
            <a:lvl9pPr indent="0" marL="3657600">
              <a:buNone/>
              <a:defRPr sz="1600"/>
            </a:lvl9pPr>
          </a:lstStyle>
          <a:p>
            <a:r>
              <a:rPr lang="en-US" smtClean="0"/>
              <a:t>Click icon to add picture</a:t>
            </a:r>
            <a:endParaRPr dirty="0" lang="en-US"/>
          </a:p>
        </p:txBody>
      </p:sp>
      <p:sp>
        <p:nvSpPr>
          <p:cNvPr id="1048695" name="Text Placeholder 3"/>
          <p:cNvSpPr>
            <a:spLocks noGrp="1"/>
          </p:cNvSpPr>
          <p:nvPr>
            <p:ph type="body" sz="half" idx="2"/>
          </p:nvPr>
        </p:nvSpPr>
        <p:spPr>
          <a:xfrm>
            <a:off x="1295399" y="3255432"/>
            <a:ext cx="6241816" cy="1828800"/>
          </a:xfrm>
        </p:spPr>
        <p:txBody>
          <a:bodyPr anchor="t">
            <a:normAutofit/>
          </a:bodyPr>
          <a:lstStyle>
            <a:lvl1pPr algn="ctr" indent="0" marL="0">
              <a:buNone/>
              <a:defRPr sz="18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696" name="Date Placeholder 4"/>
          <p:cNvSpPr>
            <a:spLocks noGrp="1"/>
          </p:cNvSpPr>
          <p:nvPr>
            <p:ph type="dt" sz="half" idx="10"/>
          </p:nvPr>
        </p:nvSpPr>
        <p:spPr/>
        <p:txBody>
          <a:bodyPr/>
          <a:p>
            <a:fld id="{F7ED3EBC-FE8E-4776-9032-FF94BFE9F0CD}" type="datetime1">
              <a:rPr lang="en-US" smtClean="0"/>
              <a:t>9/28/2018</a:t>
            </a:fld>
            <a:endParaRPr dirty="0" lang="en-US"/>
          </a:p>
        </p:txBody>
      </p:sp>
      <p:sp>
        <p:nvSpPr>
          <p:cNvPr id="1048697" name="Footer Placeholder 5"/>
          <p:cNvSpPr>
            <a:spLocks noGrp="1"/>
          </p:cNvSpPr>
          <p:nvPr>
            <p:ph type="ftr" sz="quarter" idx="11"/>
          </p:nvPr>
        </p:nvSpPr>
        <p:spPr/>
        <p:txBody>
          <a:bodyPr/>
          <a:p>
            <a:endParaRPr dirty="0" lang="en-US"/>
          </a:p>
        </p:txBody>
      </p:sp>
      <p:sp>
        <p:nvSpPr>
          <p:cNvPr id="1048698" name="Slide Number Placeholder 6"/>
          <p:cNvSpPr>
            <a:spLocks noGrp="1"/>
          </p:cNvSpPr>
          <p:nvPr>
            <p:ph type="sldNum" sz="quarter" idx="12"/>
          </p:nvPr>
        </p:nvSpPr>
        <p:spPr/>
        <p:txBody>
          <a:bodyPr/>
          <a:p>
            <a:fld id="{D57F1E4F-1CFF-5643-939E-217C01CDF565}" type="slidenum">
              <a:rPr dirty="0" lang="en-US"/>
              <a:t>‹#›</a:t>
            </a:fld>
            <a:endParaRPr dirty="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58" name=""/>
        <p:cNvGrpSpPr/>
        <p:nvPr/>
      </p:nvGrpSpPr>
      <p:grpSpPr>
        <a:xfrm>
          <a:off x="0" y="0"/>
          <a:ext cx="0" cy="0"/>
          <a:chOff x="0" y="0"/>
          <a:chExt cx="0" cy="0"/>
        </a:xfrm>
      </p:grpSpPr>
      <p:sp>
        <p:nvSpPr>
          <p:cNvPr id="1048707" name="Title 1"/>
          <p:cNvSpPr>
            <a:spLocks noGrp="1"/>
          </p:cNvSpPr>
          <p:nvPr>
            <p:ph type="title"/>
          </p:nvPr>
        </p:nvSpPr>
        <p:spPr>
          <a:xfrm>
            <a:off x="1295401" y="4815415"/>
            <a:ext cx="9609666" cy="566738"/>
          </a:xfrm>
        </p:spPr>
        <p:txBody>
          <a:bodyPr anchor="b">
            <a:normAutofit/>
          </a:bodyPr>
          <a:lstStyle>
            <a:lvl1pPr algn="ctr">
              <a:defRPr b="0" sz="2400"/>
            </a:lvl1pPr>
          </a:lstStyle>
          <a:p>
            <a:r>
              <a:rPr lang="en-US" smtClean="0"/>
              <a:t>Click to edit Master title style</a:t>
            </a:r>
            <a:endParaRPr dirty="0" lang="en-US"/>
          </a:p>
        </p:txBody>
      </p:sp>
      <p:sp>
        <p:nvSpPr>
          <p:cNvPr id="1048708" name="Picture Placeholder 2"/>
          <p:cNvSpPr>
            <a:spLocks noChangeAspect="1" noGrp="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r="14460000" dist="38100">
              <a:srgbClr val="000000">
                <a:alpha val="70000"/>
              </a:srgbClr>
            </a:innerShdw>
          </a:effectLst>
        </p:spPr>
        <p:txBody>
          <a:bodyPr anchor="t">
            <a:normAutofit/>
          </a:bodyPr>
          <a:lstStyle>
            <a:lvl1pPr algn="ctr" indent="0" marL="0">
              <a:buNone/>
              <a:defRPr sz="1600"/>
            </a:lvl1pPr>
            <a:lvl2pPr indent="0" marL="457200">
              <a:buNone/>
              <a:defRPr sz="1600"/>
            </a:lvl2pPr>
            <a:lvl3pPr indent="0" marL="914400">
              <a:buNone/>
              <a:defRPr sz="1600"/>
            </a:lvl3pPr>
            <a:lvl4pPr indent="0" marL="1371600">
              <a:buNone/>
              <a:defRPr sz="1600"/>
            </a:lvl4pPr>
            <a:lvl5pPr indent="0" marL="1828800">
              <a:buNone/>
              <a:defRPr sz="1600"/>
            </a:lvl5pPr>
            <a:lvl6pPr indent="0" marL="2286000">
              <a:buNone/>
              <a:defRPr sz="1600"/>
            </a:lvl6pPr>
            <a:lvl7pPr indent="0" marL="2743200">
              <a:buNone/>
              <a:defRPr sz="1600"/>
            </a:lvl7pPr>
            <a:lvl8pPr indent="0" marL="3200400">
              <a:buNone/>
              <a:defRPr sz="1600"/>
            </a:lvl8pPr>
            <a:lvl9pPr indent="0" marL="3657600">
              <a:buNone/>
              <a:defRPr sz="1600"/>
            </a:lvl9pPr>
          </a:lstStyle>
          <a:p>
            <a:r>
              <a:rPr lang="en-US" smtClean="0"/>
              <a:t>Click icon to add picture</a:t>
            </a:r>
            <a:endParaRPr dirty="0" lang="en-US"/>
          </a:p>
        </p:txBody>
      </p:sp>
      <p:sp>
        <p:nvSpPr>
          <p:cNvPr id="1048709" name="Text Placeholder 3"/>
          <p:cNvSpPr>
            <a:spLocks noGrp="1"/>
          </p:cNvSpPr>
          <p:nvPr>
            <p:ph type="body" sz="half" idx="2"/>
          </p:nvPr>
        </p:nvSpPr>
        <p:spPr>
          <a:xfrm>
            <a:off x="1295401" y="5382153"/>
            <a:ext cx="9609666" cy="493712"/>
          </a:xfrm>
        </p:spPr>
        <p:txBody>
          <a:bodyPr>
            <a:normAutofit/>
          </a:bodyPr>
          <a:lstStyle>
            <a:lvl1pPr algn="ct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710" name="Date Placeholder 4"/>
          <p:cNvSpPr>
            <a:spLocks noGrp="1"/>
          </p:cNvSpPr>
          <p:nvPr>
            <p:ph type="dt" sz="half" idx="10"/>
          </p:nvPr>
        </p:nvSpPr>
        <p:spPr/>
        <p:txBody>
          <a:bodyPr/>
          <a:p>
            <a:fld id="{BC9554AE-EED9-4BDE-8837-6A40C16756E1}" type="datetime1">
              <a:rPr lang="en-US" smtClean="0"/>
              <a:t>9/28/2018</a:t>
            </a:fld>
            <a:endParaRPr dirty="0" lang="en-US"/>
          </a:p>
        </p:txBody>
      </p:sp>
      <p:sp>
        <p:nvSpPr>
          <p:cNvPr id="1048711" name="Footer Placeholder 5"/>
          <p:cNvSpPr>
            <a:spLocks noGrp="1"/>
          </p:cNvSpPr>
          <p:nvPr>
            <p:ph type="ftr" sz="quarter" idx="11"/>
          </p:nvPr>
        </p:nvSpPr>
        <p:spPr/>
        <p:txBody>
          <a:bodyPr/>
          <a:p>
            <a:endParaRPr dirty="0" lang="en-US"/>
          </a:p>
        </p:txBody>
      </p:sp>
      <p:sp>
        <p:nvSpPr>
          <p:cNvPr id="1048712" name="Slide Number Placeholder 6"/>
          <p:cNvSpPr>
            <a:spLocks noGrp="1"/>
          </p:cNvSpPr>
          <p:nvPr>
            <p:ph type="sldNum" sz="quarter" idx="12"/>
          </p:nvPr>
        </p:nvSpPr>
        <p:spPr/>
        <p:txBody>
          <a:bodyPr/>
          <a:p>
            <a:fld id="{D57F1E4F-1CFF-5643-939E-217C01CDF565}" type="slidenum">
              <a:rPr dirty="0" lang="en-US"/>
              <a:t>‹#›</a:t>
            </a:fld>
            <a:endParaRPr dirty="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50" name=""/>
        <p:cNvGrpSpPr/>
        <p:nvPr/>
      </p:nvGrpSpPr>
      <p:grpSpPr>
        <a:xfrm>
          <a:off x="0" y="0"/>
          <a:ext cx="0" cy="0"/>
          <a:chOff x="0" y="0"/>
          <a:chExt cx="0" cy="0"/>
        </a:xfrm>
      </p:grpSpPr>
      <p:sp>
        <p:nvSpPr>
          <p:cNvPr id="1048665" name="Title 1"/>
          <p:cNvSpPr>
            <a:spLocks noGrp="1"/>
          </p:cNvSpPr>
          <p:nvPr>
            <p:ph type="title"/>
          </p:nvPr>
        </p:nvSpPr>
        <p:spPr>
          <a:xfrm>
            <a:off x="1303868" y="982132"/>
            <a:ext cx="9592732" cy="2954868"/>
          </a:xfrm>
        </p:spPr>
        <p:txBody>
          <a:bodyPr anchor="ctr">
            <a:normAutofit/>
          </a:bodyPr>
          <a:lstStyle>
            <a:lvl1pPr algn="ctr">
              <a:defRPr b="0" cap="none" sz="3200"/>
            </a:lvl1pPr>
          </a:lstStyle>
          <a:p>
            <a:r>
              <a:rPr lang="en-US" smtClean="0"/>
              <a:t>Click to edit Master title style</a:t>
            </a:r>
            <a:endParaRPr dirty="0" lang="en-US"/>
          </a:p>
        </p:txBody>
      </p:sp>
      <p:sp>
        <p:nvSpPr>
          <p:cNvPr id="1048666" name="Text Placeholder 2"/>
          <p:cNvSpPr>
            <a:spLocks noGrp="1"/>
          </p:cNvSpPr>
          <p:nvPr>
            <p:ph type="body" idx="1"/>
          </p:nvPr>
        </p:nvSpPr>
        <p:spPr>
          <a:xfrm>
            <a:off x="1303868" y="4343399"/>
            <a:ext cx="9592732" cy="1532467"/>
          </a:xfrm>
        </p:spPr>
        <p:txBody>
          <a:bodyPr anchor="ctr">
            <a:normAutofit/>
          </a:bodyPr>
          <a:lstStyle>
            <a:lvl1pPr algn="ctr" indent="0" marL="0">
              <a:buNone/>
              <a:defRPr sz="2000">
                <a:solidFill>
                  <a:schemeClr val="tx1"/>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smtClean="0"/>
              <a:t>Click to edit Master text styles</a:t>
            </a:r>
          </a:p>
        </p:txBody>
      </p:sp>
      <p:sp>
        <p:nvSpPr>
          <p:cNvPr id="1048667" name="Date Placeholder 3"/>
          <p:cNvSpPr>
            <a:spLocks noGrp="1"/>
          </p:cNvSpPr>
          <p:nvPr>
            <p:ph type="dt" sz="half" idx="10"/>
          </p:nvPr>
        </p:nvSpPr>
        <p:spPr/>
        <p:txBody>
          <a:bodyPr/>
          <a:p>
            <a:fld id="{F8EE0580-6D67-49EB-8AC2-B1659A0F42B0}" type="datetime1">
              <a:rPr lang="en-US" smtClean="0"/>
              <a:t>9/28/2018</a:t>
            </a:fld>
            <a:endParaRPr dirty="0" lang="en-US"/>
          </a:p>
        </p:txBody>
      </p:sp>
      <p:sp>
        <p:nvSpPr>
          <p:cNvPr id="1048668" name="Footer Placeholder 4"/>
          <p:cNvSpPr>
            <a:spLocks noGrp="1"/>
          </p:cNvSpPr>
          <p:nvPr>
            <p:ph type="ftr" sz="quarter" idx="11"/>
          </p:nvPr>
        </p:nvSpPr>
        <p:spPr/>
        <p:txBody>
          <a:bodyPr/>
          <a:p>
            <a:endParaRPr dirty="0" lang="en-US"/>
          </a:p>
        </p:txBody>
      </p:sp>
      <p:sp>
        <p:nvSpPr>
          <p:cNvPr id="1048669" name="Slide Number Placeholder 5"/>
          <p:cNvSpPr>
            <a:spLocks noGrp="1"/>
          </p:cNvSpPr>
          <p:nvPr>
            <p:ph type="sldNum" sz="quarter" idx="12"/>
          </p:nvPr>
        </p:nvSpPr>
        <p:spPr/>
        <p:txBody>
          <a:bodyPr/>
          <a:p>
            <a:fld id="{D57F1E4F-1CFF-5643-939E-217C01CDF565}" type="slidenum">
              <a:rPr dirty="0" lang="en-US"/>
              <a:t>‹#›</a:t>
            </a:fld>
            <a:endParaRPr dirty="0" lang="en-US"/>
          </a:p>
        </p:txBody>
      </p:sp>
      <p:cxnSp>
        <p:nvCxnSpPr>
          <p:cNvPr id="3145736" name="Straight Connector 14"/>
          <p:cNvCxnSpPr>
            <a:cxnSpLocks/>
          </p:cNvCxnSpPr>
          <p:nvPr/>
        </p:nvCxnSpPr>
        <p:spPr>
          <a:xfrm>
            <a:off x="1396169" y="4140199"/>
            <a:ext cx="9407298" cy="0"/>
          </a:xfrm>
          <a:prstGeom prst="line"/>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49" name=""/>
        <p:cNvGrpSpPr/>
        <p:nvPr/>
      </p:nvGrpSpPr>
      <p:grpSpPr>
        <a:xfrm>
          <a:off x="0" y="0"/>
          <a:ext cx="0" cy="0"/>
          <a:chOff x="0" y="0"/>
          <a:chExt cx="0" cy="0"/>
        </a:xfrm>
      </p:grpSpPr>
      <p:sp>
        <p:nvSpPr>
          <p:cNvPr id="1048657" name="Title 1"/>
          <p:cNvSpPr>
            <a:spLocks noGrp="1"/>
          </p:cNvSpPr>
          <p:nvPr>
            <p:ph type="title"/>
          </p:nvPr>
        </p:nvSpPr>
        <p:spPr>
          <a:xfrm>
            <a:off x="1446213" y="982132"/>
            <a:ext cx="9296398" cy="2370668"/>
          </a:xfrm>
        </p:spPr>
        <p:txBody>
          <a:bodyPr anchor="ctr">
            <a:normAutofit/>
          </a:bodyPr>
          <a:lstStyle>
            <a:lvl1pPr algn="ctr">
              <a:defRPr b="0" cap="none" sz="3200">
                <a:solidFill>
                  <a:schemeClr val="tx1"/>
                </a:solidFill>
              </a:defRPr>
            </a:lvl1pPr>
          </a:lstStyle>
          <a:p>
            <a:r>
              <a:rPr lang="en-US" smtClean="0"/>
              <a:t>Click to edit Master title style</a:t>
            </a:r>
            <a:endParaRPr dirty="0" lang="en-US"/>
          </a:p>
        </p:txBody>
      </p:sp>
      <p:sp>
        <p:nvSpPr>
          <p:cNvPr id="1048658" name="Text Placeholder 9"/>
          <p:cNvSpPr>
            <a:spLocks noGrp="1"/>
          </p:cNvSpPr>
          <p:nvPr>
            <p:ph type="body" sz="quarter" idx="13"/>
          </p:nvPr>
        </p:nvSpPr>
        <p:spPr>
          <a:xfrm>
            <a:off x="1674812" y="3352800"/>
            <a:ext cx="8839202" cy="584200"/>
          </a:xfrm>
        </p:spPr>
        <p:txBody>
          <a:bodyPr anchor="ctr">
            <a:normAutofit/>
          </a:bodyPr>
          <a:lstStyle>
            <a:lvl1pPr algn="r" indent="0" marL="0">
              <a:buFontTx/>
              <a:buNone/>
              <a:defRPr sz="2000"/>
            </a:lvl1pPr>
            <a:lvl2pPr indent="0" marL="457200">
              <a:buFontTx/>
              <a:buNone/>
            </a:lvl2pPr>
            <a:lvl3pPr indent="0" marL="914400">
              <a:buFontTx/>
              <a:buNone/>
            </a:lvl3pPr>
            <a:lvl4pPr indent="0" marL="1371600">
              <a:buFontTx/>
              <a:buNone/>
            </a:lvl4pPr>
            <a:lvl5pPr indent="0" marL="1828800">
              <a:buFontTx/>
              <a:buNone/>
            </a:lvl5pPr>
          </a:lstStyle>
          <a:p>
            <a:pPr lvl="0"/>
            <a:r>
              <a:rPr lang="en-US" smtClean="0"/>
              <a:t>Click to edit Master text styles</a:t>
            </a:r>
          </a:p>
        </p:txBody>
      </p:sp>
      <p:sp>
        <p:nvSpPr>
          <p:cNvPr id="1048659" name="Text Placeholder 2"/>
          <p:cNvSpPr>
            <a:spLocks noGrp="1"/>
          </p:cNvSpPr>
          <p:nvPr>
            <p:ph type="body" idx="1"/>
          </p:nvPr>
        </p:nvSpPr>
        <p:spPr>
          <a:xfrm>
            <a:off x="1295401" y="4343399"/>
            <a:ext cx="9609666" cy="1532467"/>
          </a:xfrm>
        </p:spPr>
        <p:txBody>
          <a:bodyPr anchor="ctr">
            <a:normAutofit/>
          </a:bodyPr>
          <a:lstStyle>
            <a:lvl1pPr algn="ctr" indent="0" marL="0">
              <a:buNone/>
              <a:defRPr sz="2000">
                <a:solidFill>
                  <a:schemeClr val="tx1"/>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smtClean="0"/>
              <a:t>Click to edit Master text styles</a:t>
            </a:r>
          </a:p>
        </p:txBody>
      </p:sp>
      <p:sp>
        <p:nvSpPr>
          <p:cNvPr id="1048660" name="Date Placeholder 3"/>
          <p:cNvSpPr>
            <a:spLocks noGrp="1"/>
          </p:cNvSpPr>
          <p:nvPr>
            <p:ph type="dt" sz="half" idx="10"/>
          </p:nvPr>
        </p:nvSpPr>
        <p:spPr/>
        <p:txBody>
          <a:bodyPr/>
          <a:p>
            <a:fld id="{993C1296-3CC4-42D3-A50E-584A92BBD290}" type="datetime1">
              <a:rPr lang="en-US" smtClean="0"/>
              <a:t>9/28/2018</a:t>
            </a:fld>
            <a:endParaRPr dirty="0" lang="en-US"/>
          </a:p>
        </p:txBody>
      </p:sp>
      <p:sp>
        <p:nvSpPr>
          <p:cNvPr id="1048661" name="Footer Placeholder 4"/>
          <p:cNvSpPr>
            <a:spLocks noGrp="1"/>
          </p:cNvSpPr>
          <p:nvPr>
            <p:ph type="ftr" sz="quarter" idx="11"/>
          </p:nvPr>
        </p:nvSpPr>
        <p:spPr/>
        <p:txBody>
          <a:bodyPr/>
          <a:p>
            <a:endParaRPr dirty="0" lang="en-US"/>
          </a:p>
        </p:txBody>
      </p:sp>
      <p:sp>
        <p:nvSpPr>
          <p:cNvPr id="1048662" name="Slide Number Placeholder 5"/>
          <p:cNvSpPr>
            <a:spLocks noGrp="1"/>
          </p:cNvSpPr>
          <p:nvPr>
            <p:ph type="sldNum" sz="quarter" idx="12"/>
          </p:nvPr>
        </p:nvSpPr>
        <p:spPr/>
        <p:txBody>
          <a:bodyPr/>
          <a:p>
            <a:fld id="{D57F1E4F-1CFF-5643-939E-217C01CDF565}" type="slidenum">
              <a:rPr dirty="0" lang="en-US"/>
              <a:t>‹#›</a:t>
            </a:fld>
            <a:endParaRPr dirty="0" lang="en-US"/>
          </a:p>
        </p:txBody>
      </p:sp>
      <p:sp>
        <p:nvSpPr>
          <p:cNvPr id="1048663" name="TextBox 13"/>
          <p:cNvSpPr txBox="1"/>
          <p:nvPr/>
        </p:nvSpPr>
        <p:spPr>
          <a:xfrm>
            <a:off x="862013" y="879961"/>
            <a:ext cx="609600" cy="584776"/>
          </a:xfrm>
          <a:prstGeom prst="rect"/>
        </p:spPr>
        <p:txBody>
          <a:bodyPr anchor="ctr" bIns="45720" lIns="91440" rIns="91440" rtlCol="0" tIns="45720" vert="horz">
            <a:noAutofit/>
          </a:bodyPr>
          <a:p>
            <a:pPr lvl="0"/>
            <a:r>
              <a:rPr dirty="0" sz="8000" lang="en-US">
                <a:solidFill>
                  <a:schemeClr val="tx1"/>
                </a:solidFill>
                <a:effectLst/>
              </a:rPr>
              <a:t>“</a:t>
            </a:r>
          </a:p>
        </p:txBody>
      </p:sp>
      <p:sp>
        <p:nvSpPr>
          <p:cNvPr id="1048664" name="TextBox 14"/>
          <p:cNvSpPr txBox="1"/>
          <p:nvPr/>
        </p:nvSpPr>
        <p:spPr>
          <a:xfrm>
            <a:off x="10600267" y="2827870"/>
            <a:ext cx="609600" cy="584776"/>
          </a:xfrm>
          <a:prstGeom prst="rect"/>
        </p:spPr>
        <p:txBody>
          <a:bodyPr anchor="ctr" bIns="45720" lIns="91440" rIns="91440" rtlCol="0" tIns="45720" vert="horz">
            <a:noAutofit/>
          </a:bodyPr>
          <a:p>
            <a:pPr algn="r" lvl="0"/>
            <a:r>
              <a:rPr dirty="0" sz="8000" lang="en-US">
                <a:solidFill>
                  <a:schemeClr val="tx1"/>
                </a:solidFill>
                <a:effectLst/>
              </a:rPr>
              <a:t>”</a:t>
            </a:r>
          </a:p>
        </p:txBody>
      </p:sp>
      <p:cxnSp>
        <p:nvCxnSpPr>
          <p:cNvPr id="3145735" name="Straight Connector 18"/>
          <p:cNvCxnSpPr>
            <a:cxnSpLocks/>
          </p:cNvCxnSpPr>
          <p:nvPr/>
        </p:nvCxnSpPr>
        <p:spPr>
          <a:xfrm>
            <a:off x="1396169" y="4140199"/>
            <a:ext cx="9407298" cy="0"/>
          </a:xfrm>
          <a:prstGeom prst="line"/>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52" name=""/>
        <p:cNvGrpSpPr/>
        <p:nvPr/>
      </p:nvGrpSpPr>
      <p:grpSpPr>
        <a:xfrm>
          <a:off x="0" y="0"/>
          <a:ext cx="0" cy="0"/>
          <a:chOff x="0" y="0"/>
          <a:chExt cx="0" cy="0"/>
        </a:xfrm>
      </p:grpSpPr>
      <p:sp>
        <p:nvSpPr>
          <p:cNvPr id="1048673" name="Title 1"/>
          <p:cNvSpPr>
            <a:spLocks noGrp="1"/>
          </p:cNvSpPr>
          <p:nvPr>
            <p:ph type="title"/>
          </p:nvPr>
        </p:nvSpPr>
        <p:spPr>
          <a:xfrm>
            <a:off x="1295402" y="3308581"/>
            <a:ext cx="9609668" cy="1468800"/>
          </a:xfrm>
        </p:spPr>
        <p:txBody>
          <a:bodyPr anchor="b">
            <a:normAutofit/>
          </a:bodyPr>
          <a:lstStyle>
            <a:lvl1pPr algn="l">
              <a:defRPr b="0" cap="none" sz="3200"/>
            </a:lvl1pPr>
          </a:lstStyle>
          <a:p>
            <a:r>
              <a:rPr lang="en-US" smtClean="0"/>
              <a:t>Click to edit Master title style</a:t>
            </a:r>
            <a:endParaRPr dirty="0" lang="en-US"/>
          </a:p>
        </p:txBody>
      </p:sp>
      <p:sp>
        <p:nvSpPr>
          <p:cNvPr id="1048674" name="Text Placeholder 2"/>
          <p:cNvSpPr>
            <a:spLocks noGrp="1"/>
          </p:cNvSpPr>
          <p:nvPr>
            <p:ph type="body" idx="1"/>
          </p:nvPr>
        </p:nvSpPr>
        <p:spPr>
          <a:xfrm>
            <a:off x="1295401" y="4777381"/>
            <a:ext cx="9609668" cy="860400"/>
          </a:xfrm>
        </p:spPr>
        <p:txBody>
          <a:bodyPr anchor="t">
            <a:normAutofit/>
          </a:bodyPr>
          <a:lstStyle>
            <a:lvl1pPr algn="l" indent="0" marL="0">
              <a:buNone/>
              <a:defRPr sz="2000">
                <a:solidFill>
                  <a:schemeClr val="tx1"/>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smtClean="0"/>
              <a:t>Click to edit Master text styles</a:t>
            </a:r>
          </a:p>
        </p:txBody>
      </p:sp>
      <p:sp>
        <p:nvSpPr>
          <p:cNvPr id="1048675" name="Date Placeholder 3"/>
          <p:cNvSpPr>
            <a:spLocks noGrp="1"/>
          </p:cNvSpPr>
          <p:nvPr>
            <p:ph type="dt" sz="half" idx="10"/>
          </p:nvPr>
        </p:nvSpPr>
        <p:spPr/>
        <p:txBody>
          <a:bodyPr/>
          <a:p>
            <a:fld id="{ED7C750D-FB84-4B95-A76D-0579B63FB005}" type="datetime1">
              <a:rPr lang="en-US" smtClean="0"/>
              <a:t>9/28/2018</a:t>
            </a:fld>
            <a:endParaRPr dirty="0" lang="en-US"/>
          </a:p>
        </p:txBody>
      </p:sp>
      <p:sp>
        <p:nvSpPr>
          <p:cNvPr id="1048676" name="Footer Placeholder 4"/>
          <p:cNvSpPr>
            <a:spLocks noGrp="1"/>
          </p:cNvSpPr>
          <p:nvPr>
            <p:ph type="ftr" sz="quarter" idx="11"/>
          </p:nvPr>
        </p:nvSpPr>
        <p:spPr/>
        <p:txBody>
          <a:bodyPr/>
          <a:p>
            <a:endParaRPr dirty="0" lang="en-US"/>
          </a:p>
        </p:txBody>
      </p:sp>
      <p:sp>
        <p:nvSpPr>
          <p:cNvPr id="1048677" name="Slide Number Placeholder 5"/>
          <p:cNvSpPr>
            <a:spLocks noGrp="1"/>
          </p:cNvSpPr>
          <p:nvPr>
            <p:ph type="sldNum" sz="quarter" idx="12"/>
          </p:nvPr>
        </p:nvSpPr>
        <p:spPr/>
        <p:txBody>
          <a:bodyPr/>
          <a:p>
            <a:fld id="{D57F1E4F-1CFF-5643-939E-217C01CDF565}" type="slidenum">
              <a:rPr dirty="0" lang="en-US"/>
              <a:t>‹#›</a:t>
            </a:fld>
            <a:endParaRPr dirty="0"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57" name=""/>
        <p:cNvGrpSpPr/>
        <p:nvPr/>
      </p:nvGrpSpPr>
      <p:grpSpPr>
        <a:xfrm>
          <a:off x="0" y="0"/>
          <a:ext cx="0" cy="0"/>
          <a:chOff x="0" y="0"/>
          <a:chExt cx="0" cy="0"/>
        </a:xfrm>
      </p:grpSpPr>
      <p:sp>
        <p:nvSpPr>
          <p:cNvPr id="1048699" name="Title 1"/>
          <p:cNvSpPr>
            <a:spLocks noGrp="1"/>
          </p:cNvSpPr>
          <p:nvPr>
            <p:ph type="title"/>
          </p:nvPr>
        </p:nvSpPr>
        <p:spPr>
          <a:xfrm>
            <a:off x="1446213" y="982132"/>
            <a:ext cx="9296398" cy="2243668"/>
          </a:xfrm>
        </p:spPr>
        <p:txBody>
          <a:bodyPr anchor="ctr">
            <a:normAutofit/>
          </a:bodyPr>
          <a:lstStyle>
            <a:lvl1pPr algn="ctr">
              <a:defRPr b="0" cap="none" sz="3200">
                <a:solidFill>
                  <a:schemeClr val="tx1"/>
                </a:solidFill>
              </a:defRPr>
            </a:lvl1pPr>
          </a:lstStyle>
          <a:p>
            <a:r>
              <a:rPr lang="en-US" smtClean="0"/>
              <a:t>Click to edit Master title style</a:t>
            </a:r>
            <a:endParaRPr dirty="0" lang="en-US"/>
          </a:p>
        </p:txBody>
      </p:sp>
      <p:sp>
        <p:nvSpPr>
          <p:cNvPr id="1048700" name="Text Placeholder 2"/>
          <p:cNvSpPr>
            <a:spLocks noGrp="1"/>
          </p:cNvSpPr>
          <p:nvPr>
            <p:ph type="body" idx="13"/>
          </p:nvPr>
        </p:nvSpPr>
        <p:spPr>
          <a:xfrm>
            <a:off x="1295401" y="3639312"/>
            <a:ext cx="9609668" cy="886968"/>
          </a:xfrm>
        </p:spPr>
        <p:txBody>
          <a:bodyPr anchor="b">
            <a:normAutofit/>
          </a:bodyPr>
          <a:lstStyle>
            <a:lvl1pPr algn="l" indent="0" marL="0">
              <a:spcBef>
                <a:spcPts val="0"/>
              </a:spcBef>
              <a:buNone/>
              <a:defRPr sz="2400">
                <a:solidFill>
                  <a:schemeClr val="tx1"/>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smtClean="0"/>
              <a:t>Click to edit Master text styles</a:t>
            </a:r>
          </a:p>
        </p:txBody>
      </p:sp>
      <p:sp>
        <p:nvSpPr>
          <p:cNvPr id="1048701" name="Text Placeholder 2"/>
          <p:cNvSpPr>
            <a:spLocks noGrp="1"/>
          </p:cNvSpPr>
          <p:nvPr>
            <p:ph type="body" idx="1"/>
          </p:nvPr>
        </p:nvSpPr>
        <p:spPr>
          <a:xfrm>
            <a:off x="1295401" y="4529667"/>
            <a:ext cx="9609668" cy="1346200"/>
          </a:xfrm>
        </p:spPr>
        <p:txBody>
          <a:bodyPr anchor="t">
            <a:normAutofit/>
          </a:bodyPr>
          <a:lstStyle>
            <a:lvl1pPr algn="l" indent="0" marL="0">
              <a:buNone/>
              <a:defRPr sz="1800">
                <a:solidFill>
                  <a:schemeClr val="tx1"/>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smtClean="0"/>
              <a:t>Click to edit Master text styles</a:t>
            </a:r>
          </a:p>
        </p:txBody>
      </p:sp>
      <p:sp>
        <p:nvSpPr>
          <p:cNvPr id="1048702" name="Date Placeholder 3"/>
          <p:cNvSpPr>
            <a:spLocks noGrp="1"/>
          </p:cNvSpPr>
          <p:nvPr>
            <p:ph type="dt" sz="half" idx="10"/>
          </p:nvPr>
        </p:nvSpPr>
        <p:spPr/>
        <p:txBody>
          <a:bodyPr/>
          <a:p>
            <a:fld id="{809F4C23-C8ED-4D90-BC42-F15E98260341}" type="datetime1">
              <a:rPr lang="en-US" smtClean="0"/>
              <a:t>9/28/2018</a:t>
            </a:fld>
            <a:endParaRPr dirty="0" lang="en-US"/>
          </a:p>
        </p:txBody>
      </p:sp>
      <p:sp>
        <p:nvSpPr>
          <p:cNvPr id="1048703" name="Footer Placeholder 4"/>
          <p:cNvSpPr>
            <a:spLocks noGrp="1"/>
          </p:cNvSpPr>
          <p:nvPr>
            <p:ph type="ftr" sz="quarter" idx="11"/>
          </p:nvPr>
        </p:nvSpPr>
        <p:spPr/>
        <p:txBody>
          <a:bodyPr/>
          <a:p>
            <a:endParaRPr dirty="0" lang="en-US"/>
          </a:p>
        </p:txBody>
      </p:sp>
      <p:sp>
        <p:nvSpPr>
          <p:cNvPr id="1048704" name="Slide Number Placeholder 5"/>
          <p:cNvSpPr>
            <a:spLocks noGrp="1"/>
          </p:cNvSpPr>
          <p:nvPr>
            <p:ph type="sldNum" sz="quarter" idx="12"/>
          </p:nvPr>
        </p:nvSpPr>
        <p:spPr/>
        <p:txBody>
          <a:bodyPr/>
          <a:p>
            <a:fld id="{D57F1E4F-1CFF-5643-939E-217C01CDF565}" type="slidenum">
              <a:rPr dirty="0" lang="en-US"/>
              <a:t>‹#›</a:t>
            </a:fld>
            <a:endParaRPr dirty="0" lang="en-US"/>
          </a:p>
        </p:txBody>
      </p:sp>
      <p:sp>
        <p:nvSpPr>
          <p:cNvPr id="1048705" name="TextBox 11"/>
          <p:cNvSpPr txBox="1"/>
          <p:nvPr/>
        </p:nvSpPr>
        <p:spPr>
          <a:xfrm>
            <a:off x="862013" y="879961"/>
            <a:ext cx="609600" cy="584776"/>
          </a:xfrm>
          <a:prstGeom prst="rect"/>
        </p:spPr>
        <p:txBody>
          <a:bodyPr anchor="ctr" bIns="45720" lIns="91440" rIns="91440" rtlCol="0" tIns="45720" vert="horz">
            <a:noAutofit/>
          </a:bodyPr>
          <a:p>
            <a:pPr lvl="0"/>
            <a:r>
              <a:rPr dirty="0" sz="8000" lang="en-US">
                <a:solidFill>
                  <a:schemeClr val="tx1"/>
                </a:solidFill>
                <a:effectLst/>
              </a:rPr>
              <a:t>“</a:t>
            </a:r>
          </a:p>
        </p:txBody>
      </p:sp>
      <p:sp>
        <p:nvSpPr>
          <p:cNvPr id="1048706" name="TextBox 12"/>
          <p:cNvSpPr txBox="1"/>
          <p:nvPr/>
        </p:nvSpPr>
        <p:spPr>
          <a:xfrm>
            <a:off x="10600267" y="2599261"/>
            <a:ext cx="609600" cy="584776"/>
          </a:xfrm>
          <a:prstGeom prst="rect"/>
        </p:spPr>
        <p:txBody>
          <a:bodyPr anchor="ctr" bIns="45720" lIns="91440" rIns="91440" rtlCol="0" tIns="45720" vert="horz">
            <a:noAutofit/>
          </a:bodyPr>
          <a:p>
            <a:pPr algn="r" lvl="0"/>
            <a:r>
              <a:rPr dirty="0" sz="8000" lang="en-US">
                <a:solidFill>
                  <a:schemeClr val="tx1"/>
                </a:solidFill>
                <a:effectLst/>
              </a:rPr>
              <a:t>”</a:t>
            </a:r>
          </a:p>
        </p:txBody>
      </p:sp>
      <p:cxnSp>
        <p:nvCxnSpPr>
          <p:cNvPr id="3145740" name="Straight Connector 25"/>
          <p:cNvCxnSpPr>
            <a:cxnSpLocks/>
          </p:cNvCxnSpPr>
          <p:nvPr/>
        </p:nvCxnSpPr>
        <p:spPr>
          <a:xfrm>
            <a:off x="1396169" y="3429000"/>
            <a:ext cx="9407298" cy="0"/>
          </a:xfrm>
          <a:prstGeom prst="line"/>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46" name=""/>
        <p:cNvGrpSpPr/>
        <p:nvPr/>
      </p:nvGrpSpPr>
      <p:grpSpPr>
        <a:xfrm>
          <a:off x="0" y="0"/>
          <a:ext cx="0" cy="0"/>
          <a:chOff x="0" y="0"/>
          <a:chExt cx="0" cy="0"/>
        </a:xfrm>
      </p:grpSpPr>
      <p:sp>
        <p:nvSpPr>
          <p:cNvPr id="1048641" name="Title 1"/>
          <p:cNvSpPr>
            <a:spLocks noGrp="1"/>
          </p:cNvSpPr>
          <p:nvPr>
            <p:ph type="title"/>
          </p:nvPr>
        </p:nvSpPr>
        <p:spPr>
          <a:xfrm>
            <a:off x="1295401" y="982132"/>
            <a:ext cx="9609666" cy="2243668"/>
          </a:xfrm>
        </p:spPr>
        <p:txBody>
          <a:bodyPr anchor="ctr" bIns="45720" lIns="91440" rIns="91440" rtlCol="0" tIns="45720" vert="horz">
            <a:normAutofit/>
          </a:bodyPr>
          <a:lstStyle>
            <a:lvl1pPr>
              <a:defRPr b="0" dirty="0" lang="en-US"/>
            </a:lvl1pPr>
          </a:lstStyle>
          <a:p>
            <a:pPr lvl="0" marL="0"/>
            <a:r>
              <a:rPr lang="en-US" smtClean="0"/>
              <a:t>Click to edit Master title style</a:t>
            </a:r>
            <a:endParaRPr dirty="0" lang="en-US"/>
          </a:p>
        </p:txBody>
      </p:sp>
      <p:sp>
        <p:nvSpPr>
          <p:cNvPr id="1048642" name="Text Placeholder 2"/>
          <p:cNvSpPr>
            <a:spLocks noGrp="1"/>
          </p:cNvSpPr>
          <p:nvPr>
            <p:ph type="body" idx="13"/>
          </p:nvPr>
        </p:nvSpPr>
        <p:spPr>
          <a:xfrm>
            <a:off x="1295401" y="3630168"/>
            <a:ext cx="9609668" cy="841248"/>
          </a:xfrm>
        </p:spPr>
        <p:txBody>
          <a:bodyPr anchor="b">
            <a:normAutofit/>
          </a:bodyPr>
          <a:lstStyle>
            <a:lvl1pPr algn="l" indent="0" marL="0">
              <a:spcBef>
                <a:spcPts val="0"/>
              </a:spcBef>
              <a:buNone/>
              <a:defRPr sz="2800">
                <a:solidFill>
                  <a:schemeClr val="tx1"/>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smtClean="0"/>
              <a:t>Click to edit Master text styles</a:t>
            </a:r>
          </a:p>
        </p:txBody>
      </p:sp>
      <p:sp>
        <p:nvSpPr>
          <p:cNvPr id="1048643" name="Text Placeholder 2"/>
          <p:cNvSpPr>
            <a:spLocks noGrp="1"/>
          </p:cNvSpPr>
          <p:nvPr>
            <p:ph type="body" idx="1"/>
          </p:nvPr>
        </p:nvSpPr>
        <p:spPr>
          <a:xfrm>
            <a:off x="1295400" y="4470399"/>
            <a:ext cx="9609670" cy="1405467"/>
          </a:xfrm>
        </p:spPr>
        <p:txBody>
          <a:bodyPr anchor="t">
            <a:normAutofit/>
          </a:bodyPr>
          <a:lstStyle>
            <a:lvl1pPr algn="l" indent="0" marL="0">
              <a:buNone/>
              <a:defRPr sz="1800">
                <a:solidFill>
                  <a:schemeClr val="tx1"/>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smtClean="0"/>
              <a:t>Click to edit Master text styles</a:t>
            </a:r>
          </a:p>
        </p:txBody>
      </p:sp>
      <p:sp>
        <p:nvSpPr>
          <p:cNvPr id="1048644" name="Date Placeholder 3"/>
          <p:cNvSpPr>
            <a:spLocks noGrp="1"/>
          </p:cNvSpPr>
          <p:nvPr>
            <p:ph type="dt" sz="half" idx="10"/>
          </p:nvPr>
        </p:nvSpPr>
        <p:spPr/>
        <p:txBody>
          <a:bodyPr/>
          <a:p>
            <a:fld id="{6D9205A3-5C6C-47F8-A661-64EE4668F755}" type="datetime1">
              <a:rPr lang="en-US" smtClean="0"/>
              <a:t>9/28/2018</a:t>
            </a:fld>
            <a:endParaRPr dirty="0" lang="en-US"/>
          </a:p>
        </p:txBody>
      </p:sp>
      <p:sp>
        <p:nvSpPr>
          <p:cNvPr id="1048645" name="Footer Placeholder 4"/>
          <p:cNvSpPr>
            <a:spLocks noGrp="1"/>
          </p:cNvSpPr>
          <p:nvPr>
            <p:ph type="ftr" sz="quarter" idx="11"/>
          </p:nvPr>
        </p:nvSpPr>
        <p:spPr/>
        <p:txBody>
          <a:bodyPr/>
          <a:p>
            <a:endParaRPr dirty="0" lang="en-US"/>
          </a:p>
        </p:txBody>
      </p:sp>
      <p:sp>
        <p:nvSpPr>
          <p:cNvPr id="1048646" name="Slide Number Placeholder 5"/>
          <p:cNvSpPr>
            <a:spLocks noGrp="1"/>
          </p:cNvSpPr>
          <p:nvPr>
            <p:ph type="sldNum" sz="quarter" idx="12"/>
          </p:nvPr>
        </p:nvSpPr>
        <p:spPr/>
        <p:txBody>
          <a:bodyPr/>
          <a:p>
            <a:fld id="{D57F1E4F-1CFF-5643-939E-217C01CDF565}" type="slidenum">
              <a:rPr dirty="0" lang="en-US"/>
              <a:t>‹#›</a:t>
            </a:fld>
            <a:endParaRPr dirty="0" lang="en-US"/>
          </a:p>
        </p:txBody>
      </p:sp>
      <p:cxnSp>
        <p:nvCxnSpPr>
          <p:cNvPr id="3145732" name="Straight Connector 14"/>
          <p:cNvCxnSpPr>
            <a:cxnSpLocks/>
          </p:cNvCxnSpPr>
          <p:nvPr/>
        </p:nvCxnSpPr>
        <p:spPr>
          <a:xfrm>
            <a:off x="1396169" y="3429000"/>
            <a:ext cx="9407298" cy="0"/>
          </a:xfrm>
          <a:prstGeom prst="line"/>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48" name=""/>
        <p:cNvGrpSpPr/>
        <p:nvPr/>
      </p:nvGrpSpPr>
      <p:grpSpPr>
        <a:xfrm>
          <a:off x="0" y="0"/>
          <a:ext cx="0" cy="0"/>
          <a:chOff x="0" y="0"/>
          <a:chExt cx="0" cy="0"/>
        </a:xfrm>
      </p:grpSpPr>
      <p:sp>
        <p:nvSpPr>
          <p:cNvPr id="1048652" name="Title 1"/>
          <p:cNvSpPr>
            <a:spLocks noGrp="1"/>
          </p:cNvSpPr>
          <p:nvPr>
            <p:ph type="title"/>
          </p:nvPr>
        </p:nvSpPr>
        <p:spPr/>
        <p:txBody>
          <a:bodyPr/>
          <a:lstStyle>
            <a:lvl1pPr algn="ctr"/>
          </a:lstStyle>
          <a:p>
            <a:r>
              <a:rPr lang="en-US" smtClean="0"/>
              <a:t>Click to edit Master title style</a:t>
            </a:r>
            <a:endParaRPr dirty="0" lang="en-US"/>
          </a:p>
        </p:txBody>
      </p:sp>
      <p:sp>
        <p:nvSpPr>
          <p:cNvPr id="1048653" name="Vertical Text Placeholder 2"/>
          <p:cNvSpPr>
            <a:spLocks noGrp="1"/>
          </p:cNvSpPr>
          <p:nvPr>
            <p:ph type="body" orient="vert" idx="1"/>
          </p:nvPr>
        </p:nvSpPr>
        <p:spPr/>
        <p:txBody>
          <a:bodyPr anchor="t"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654" name="Date Placeholder 3"/>
          <p:cNvSpPr>
            <a:spLocks noGrp="1"/>
          </p:cNvSpPr>
          <p:nvPr>
            <p:ph type="dt" sz="half" idx="10"/>
          </p:nvPr>
        </p:nvSpPr>
        <p:spPr/>
        <p:txBody>
          <a:bodyPr/>
          <a:p>
            <a:fld id="{F0F3D226-79E0-4E01-A19C-B90FB46F976B}" type="datetime1">
              <a:rPr lang="en-US" smtClean="0"/>
              <a:t>9/28/2018</a:t>
            </a:fld>
            <a:endParaRPr dirty="0" lang="en-US"/>
          </a:p>
        </p:txBody>
      </p:sp>
      <p:sp>
        <p:nvSpPr>
          <p:cNvPr id="1048655" name="Footer Placeholder 4"/>
          <p:cNvSpPr>
            <a:spLocks noGrp="1"/>
          </p:cNvSpPr>
          <p:nvPr>
            <p:ph type="ftr" sz="quarter" idx="11"/>
          </p:nvPr>
        </p:nvSpPr>
        <p:spPr/>
        <p:txBody>
          <a:bodyPr/>
          <a:p>
            <a:endParaRPr dirty="0" lang="en-US"/>
          </a:p>
        </p:txBody>
      </p:sp>
      <p:sp>
        <p:nvSpPr>
          <p:cNvPr id="1048656" name="Slide Number Placeholder 5"/>
          <p:cNvSpPr>
            <a:spLocks noGrp="1"/>
          </p:cNvSpPr>
          <p:nvPr>
            <p:ph type="sldNum" sz="quarter" idx="12"/>
          </p:nvPr>
        </p:nvSpPr>
        <p:spPr/>
        <p:txBody>
          <a:bodyPr/>
          <a:p>
            <a:fld id="{D57F1E4F-1CFF-5643-939E-217C01CDF565}" type="slidenum">
              <a:rPr dirty="0" lang="en-US"/>
              <a:t>‹#›</a:t>
            </a:fld>
            <a:endParaRPr dirty="0" lang="en-US"/>
          </a:p>
        </p:txBody>
      </p:sp>
      <p:cxnSp>
        <p:nvCxnSpPr>
          <p:cNvPr id="3145734" name="Straight Connector 13"/>
          <p:cNvCxnSpPr>
            <a:cxnSpLocks/>
          </p:cNvCxnSpPr>
          <p:nvPr/>
        </p:nvCxnSpPr>
        <p:spPr>
          <a:xfrm>
            <a:off x="1396169" y="2421466"/>
            <a:ext cx="9407298" cy="0"/>
          </a:xfrm>
          <a:prstGeom prst="line"/>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47" name=""/>
        <p:cNvGrpSpPr/>
        <p:nvPr/>
      </p:nvGrpSpPr>
      <p:grpSpPr>
        <a:xfrm>
          <a:off x="0" y="0"/>
          <a:ext cx="0" cy="0"/>
          <a:chOff x="0" y="0"/>
          <a:chExt cx="0" cy="0"/>
        </a:xfrm>
      </p:grpSpPr>
      <p:sp>
        <p:nvSpPr>
          <p:cNvPr id="1048647" name="Vertical Title 1"/>
          <p:cNvSpPr>
            <a:spLocks noGrp="1"/>
          </p:cNvSpPr>
          <p:nvPr>
            <p:ph type="title" orient="vert"/>
          </p:nvPr>
        </p:nvSpPr>
        <p:spPr>
          <a:xfrm>
            <a:off x="8999356" y="982131"/>
            <a:ext cx="1890895" cy="4893735"/>
          </a:xfrm>
        </p:spPr>
        <p:txBody>
          <a:bodyPr vert="eaVert"/>
          <a:p>
            <a:r>
              <a:rPr lang="en-US" smtClean="0"/>
              <a:t>Click to edit Master title style</a:t>
            </a:r>
            <a:endParaRPr dirty="0" lang="en-US"/>
          </a:p>
        </p:txBody>
      </p:sp>
      <p:sp>
        <p:nvSpPr>
          <p:cNvPr id="1048648" name="Vertical Text Placeholder 2"/>
          <p:cNvSpPr>
            <a:spLocks noGrp="1"/>
          </p:cNvSpPr>
          <p:nvPr>
            <p:ph type="body" orient="vert" idx="1"/>
          </p:nvPr>
        </p:nvSpPr>
        <p:spPr>
          <a:xfrm>
            <a:off x="1295398" y="982132"/>
            <a:ext cx="7433025" cy="4893734"/>
          </a:xfrm>
        </p:spPr>
        <p:txBody>
          <a:bodyPr anchor="t"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649" name="Date Placeholder 3"/>
          <p:cNvSpPr>
            <a:spLocks noGrp="1"/>
          </p:cNvSpPr>
          <p:nvPr>
            <p:ph type="dt" sz="half" idx="10"/>
          </p:nvPr>
        </p:nvSpPr>
        <p:spPr/>
        <p:txBody>
          <a:bodyPr/>
          <a:p>
            <a:fld id="{B586B1D0-8AEA-4646-82FC-2D603B6F5152}" type="datetime1">
              <a:rPr lang="en-US" smtClean="0"/>
              <a:t>9/28/2018</a:t>
            </a:fld>
            <a:endParaRPr dirty="0" lang="en-US"/>
          </a:p>
        </p:txBody>
      </p:sp>
      <p:sp>
        <p:nvSpPr>
          <p:cNvPr id="1048650" name="Footer Placeholder 4"/>
          <p:cNvSpPr>
            <a:spLocks noGrp="1"/>
          </p:cNvSpPr>
          <p:nvPr>
            <p:ph type="ftr" sz="quarter" idx="11"/>
          </p:nvPr>
        </p:nvSpPr>
        <p:spPr/>
        <p:txBody>
          <a:bodyPr/>
          <a:p>
            <a:endParaRPr dirty="0" lang="en-US"/>
          </a:p>
        </p:txBody>
      </p:sp>
      <p:sp>
        <p:nvSpPr>
          <p:cNvPr id="1048651" name="Slide Number Placeholder 5"/>
          <p:cNvSpPr>
            <a:spLocks noGrp="1"/>
          </p:cNvSpPr>
          <p:nvPr>
            <p:ph type="sldNum" sz="quarter" idx="12"/>
          </p:nvPr>
        </p:nvSpPr>
        <p:spPr/>
        <p:txBody>
          <a:bodyPr/>
          <a:p>
            <a:fld id="{D57F1E4F-1CFF-5643-939E-217C01CDF565}" type="slidenum">
              <a:rPr dirty="0" lang="en-US"/>
              <a:t>‹#›</a:t>
            </a:fld>
            <a:endParaRPr dirty="0" lang="en-US"/>
          </a:p>
        </p:txBody>
      </p:sp>
      <p:cxnSp>
        <p:nvCxnSpPr>
          <p:cNvPr id="3145733" name="Straight Connector 13"/>
          <p:cNvCxnSpPr>
            <a:cxnSpLocks/>
          </p:cNvCxnSpPr>
          <p:nvPr/>
        </p:nvCxnSpPr>
        <p:spPr>
          <a:xfrm>
            <a:off x="8863890" y="990600"/>
            <a:ext cx="0" cy="4876800"/>
          </a:xfrm>
          <a:prstGeom prst="line"/>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image" Target="../media/image3.png"/><Relationship Id="rId19" Type="http://schemas.openxmlformats.org/officeDocument/2006/relationships/image" Target="../media/image4.png"/><Relationship Id="rId2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1" name=""/>
        <p:cNvGrpSpPr/>
        <p:nvPr/>
      </p:nvGrpSpPr>
      <p:grpSpPr>
        <a:xfrm>
          <a:off x="0" y="0"/>
          <a:ext cx="0" cy="0"/>
          <a:chOff x="0" y="0"/>
          <a:chExt cx="0" cy="0"/>
        </a:xfrm>
      </p:grpSpPr>
      <p:grpSp>
        <p:nvGrpSpPr>
          <p:cNvPr id="12" name="Group 6"/>
          <p:cNvGrpSpPr/>
          <p:nvPr/>
        </p:nvGrpSpPr>
        <p:grpSpPr>
          <a:xfrm>
            <a:off x="-15736" y="0"/>
            <a:ext cx="12229962" cy="6856214"/>
            <a:chOff x="-15736" y="0"/>
            <a:chExt cx="12229962" cy="6856214"/>
          </a:xfrm>
        </p:grpSpPr>
        <p:pic>
          <p:nvPicPr>
            <p:cNvPr id="2097152" name="Picture 7" descr="HD-PanelContent.png"/>
            <p:cNvPicPr>
              <a:picLocks noChangeAspect="1"/>
            </p:cNvPicPr>
            <p:nvPr/>
          </p:nvPicPr>
          <p:blipFill>
            <a:blip xmlns:r="http://schemas.openxmlformats.org/officeDocument/2006/relationships" r:embed="rId18"/>
            <a:stretch>
              <a:fillRect/>
            </a:stretch>
          </p:blipFill>
          <p:spPr>
            <a:xfrm>
              <a:off x="0" y="0"/>
              <a:ext cx="12188825" cy="6856214"/>
            </a:xfrm>
            <a:prstGeom prst="rect"/>
          </p:spPr>
        </p:pic>
        <p:sp>
          <p:nvSpPr>
            <p:cNvPr id="1048576" name="Rectangle 8"/>
            <p:cNvSpPr/>
            <p:nvPr/>
          </p:nvSpPr>
          <p:spPr>
            <a:xfrm>
              <a:off x="608012" y="609600"/>
              <a:ext cx="10972800" cy="5638800"/>
            </a:xfrm>
            <a:prstGeom prst="rect"/>
            <a:noFill/>
            <a:ln w="15875" cap="flat">
              <a:miter lim="800000"/>
            </a:ln>
          </p:spPr>
          <p:style>
            <a:lnRef idx="1">
              <a:schemeClr val="accent1"/>
            </a:lnRef>
            <a:fillRef idx="3">
              <a:schemeClr val="accent1"/>
            </a:fillRef>
            <a:effectRef idx="2">
              <a:schemeClr val="accent1"/>
            </a:effectRef>
            <a:fontRef idx="minor">
              <a:schemeClr val="lt1"/>
            </a:fontRef>
          </p:style>
        </p:sp>
        <p:pic>
          <p:nvPicPr>
            <p:cNvPr id="2097153" name="Picture 9" descr="HDRibbonContent-UniformTrim.png"/>
            <p:cNvPicPr>
              <a:picLocks noChangeAspect="1"/>
            </p:cNvPicPr>
            <p:nvPr/>
          </p:nvPicPr>
          <p:blipFill rotWithShape="1">
            <a:blip xmlns:r="http://schemas.openxmlformats.org/officeDocument/2006/relationships" r:embed="rId19"/>
            <a:srcRect/>
            <a:stretch>
              <a:fillRect/>
            </a:stretch>
          </p:blipFill>
          <p:spPr>
            <a:xfrm>
              <a:off x="-15736" y="3153832"/>
              <a:ext cx="777240" cy="606425"/>
            </a:xfrm>
            <a:prstGeom prst="rect"/>
          </p:spPr>
        </p:pic>
        <p:pic>
          <p:nvPicPr>
            <p:cNvPr id="2097154" name="Picture 10" descr="HDRibbonContent-UniformTrim.png"/>
            <p:cNvPicPr>
              <a:picLocks noChangeAspect="1"/>
            </p:cNvPicPr>
            <p:nvPr/>
          </p:nvPicPr>
          <p:blipFill rotWithShape="1">
            <a:blip xmlns:r="http://schemas.openxmlformats.org/officeDocument/2006/relationships" r:embed="rId19"/>
            <a:srcRect/>
            <a:stretch>
              <a:fillRect/>
            </a:stretch>
          </p:blipFill>
          <p:spPr>
            <a:xfrm>
              <a:off x="11436986" y="3153832"/>
              <a:ext cx="777240" cy="606425"/>
            </a:xfrm>
            <a:prstGeom prst="rect"/>
          </p:spPr>
        </p:pic>
      </p:grpSp>
      <p:sp>
        <p:nvSpPr>
          <p:cNvPr id="1048577" name="Title Placeholder 1"/>
          <p:cNvSpPr>
            <a:spLocks noGrp="1"/>
          </p:cNvSpPr>
          <p:nvPr>
            <p:ph type="title"/>
          </p:nvPr>
        </p:nvSpPr>
        <p:spPr>
          <a:xfrm>
            <a:off x="1295402" y="982132"/>
            <a:ext cx="9601196" cy="1303867"/>
          </a:xfrm>
          <a:prstGeom prst="rect"/>
          <a:effectLst/>
        </p:spPr>
        <p:txBody>
          <a:bodyPr anchor="ctr" bIns="45720" lIns="91440" rIns="91440" rtlCol="0" tIns="45720" vert="horz">
            <a:normAutofit/>
          </a:bodyPr>
          <a:p>
            <a:r>
              <a:rPr lang="en-US" smtClean="0"/>
              <a:t>Click to edit Master title style</a:t>
            </a:r>
            <a:endParaRPr dirty="0" lang="en-US"/>
          </a:p>
        </p:txBody>
      </p:sp>
      <p:sp>
        <p:nvSpPr>
          <p:cNvPr id="1048578" name="Text Placeholder 2"/>
          <p:cNvSpPr>
            <a:spLocks noGrp="1"/>
          </p:cNvSpPr>
          <p:nvPr>
            <p:ph type="body" idx="1"/>
          </p:nvPr>
        </p:nvSpPr>
        <p:spPr>
          <a:xfrm>
            <a:off x="1295401" y="2556932"/>
            <a:ext cx="9601196" cy="3318936"/>
          </a:xfrm>
          <a:prstGeom prst="rect"/>
        </p:spPr>
        <p:txBody>
          <a:bodyPr anchor="t" bIns="45720" lIns="91440" rIns="91440" rtlCol="0" tIns="45720" vert="horz">
            <a:normAutofit/>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579" name="Date Placeholder 3"/>
          <p:cNvSpPr>
            <a:spLocks noGrp="1"/>
          </p:cNvSpPr>
          <p:nvPr>
            <p:ph type="dt" sz="half" idx="2"/>
          </p:nvPr>
        </p:nvSpPr>
        <p:spPr>
          <a:xfrm>
            <a:off x="8677501" y="5969000"/>
            <a:ext cx="1600200" cy="279400"/>
          </a:xfrm>
          <a:prstGeom prst="rect"/>
        </p:spPr>
        <p:txBody>
          <a:bodyPr anchor="ctr" bIns="45720" lIns="91440" rIns="91440" rtlCol="0" tIns="45720" vert="horz"/>
          <a:lstStyle>
            <a:lvl1pPr algn="r">
              <a:defRPr b="0" sz="1000" i="0">
                <a:solidFill>
                  <a:schemeClr val="tx1"/>
                </a:solidFill>
                <a:effectLst/>
                <a:latin typeface="+mn-lt"/>
              </a:defRPr>
            </a:lvl1pPr>
          </a:lstStyle>
          <a:p>
            <a:fld id="{BAEAEFC9-E31A-41B6-B8C5-93EC482C244F}" type="datetime1">
              <a:rPr lang="en-US" smtClean="0"/>
              <a:t>9/28/2018</a:t>
            </a:fld>
            <a:endParaRPr dirty="0" lang="en-US"/>
          </a:p>
        </p:txBody>
      </p:sp>
      <p:sp>
        <p:nvSpPr>
          <p:cNvPr id="1048580" name="Footer Placeholder 4"/>
          <p:cNvSpPr>
            <a:spLocks noGrp="1"/>
          </p:cNvSpPr>
          <p:nvPr>
            <p:ph type="ftr" sz="quarter" idx="3"/>
          </p:nvPr>
        </p:nvSpPr>
        <p:spPr>
          <a:xfrm>
            <a:off x="1295401" y="5969000"/>
            <a:ext cx="7305900" cy="279400"/>
          </a:xfrm>
          <a:prstGeom prst="rect"/>
        </p:spPr>
        <p:txBody>
          <a:bodyPr anchor="ctr" bIns="45720" lIns="91440" rIns="91440" rtlCol="0" tIns="45720" vert="horz"/>
          <a:lstStyle>
            <a:lvl1pPr algn="l">
              <a:defRPr b="0" sz="1000" i="0">
                <a:solidFill>
                  <a:schemeClr val="tx1"/>
                </a:solidFill>
                <a:effectLst/>
                <a:latin typeface="+mn-lt"/>
              </a:defRPr>
            </a:lvl1pPr>
          </a:lstStyle>
          <a:p>
            <a:endParaRPr dirty="0" lang="en-US"/>
          </a:p>
        </p:txBody>
      </p:sp>
      <p:sp>
        <p:nvSpPr>
          <p:cNvPr id="1048581" name="Slide Number Placeholder 5"/>
          <p:cNvSpPr>
            <a:spLocks noGrp="1"/>
          </p:cNvSpPr>
          <p:nvPr>
            <p:ph type="sldNum" sz="quarter" idx="4"/>
          </p:nvPr>
        </p:nvSpPr>
        <p:spPr>
          <a:xfrm>
            <a:off x="10353901" y="5969000"/>
            <a:ext cx="542697" cy="279400"/>
          </a:xfrm>
          <a:prstGeom prst="rect"/>
        </p:spPr>
        <p:txBody>
          <a:bodyPr anchor="ctr" bIns="45720" lIns="91440" rIns="91440" rtlCol="0" tIns="45720" vert="horz"/>
          <a:lstStyle>
            <a:lvl1pPr algn="r">
              <a:defRPr b="0" sz="1000" i="0">
                <a:solidFill>
                  <a:schemeClr val="tx1"/>
                </a:solidFill>
                <a:effectLst/>
                <a:latin typeface="+mn-lt"/>
              </a:defRPr>
            </a:lvl1pPr>
          </a:lstStyle>
          <a:p>
            <a:fld id="{D57F1E4F-1CFF-5643-939E-217C01CDF565}" type="slidenum">
              <a:rPr dirty="0" lang="en-US"/>
              <a:t>‹#›</a:t>
            </a:fld>
            <a:endParaRPr dirty="0" lang="en-US"/>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dt="0" ftr="0" hdr="0" sldNum="1"/>
  <p:txStyles>
    <p:titleStyle>
      <a:lvl1pPr algn="ctr" defTabSz="457200" eaLnBrk="1" hangingPunct="1" latinLnBrk="0" rtl="0">
        <a:spcBef>
          <a:spcPct val="0"/>
        </a:spcBef>
        <a:buNone/>
        <a:defRPr cap="none" sz="4400" kern="1200">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algn="l" defTabSz="457200" eaLnBrk="1" hangingPunct="1" indent="-285750" latinLnBrk="0" marL="285750" rtl="0">
        <a:spcBef>
          <a:spcPct val="20000"/>
        </a:spcBef>
        <a:spcAft>
          <a:spcPts val="600"/>
        </a:spcAft>
        <a:buClr>
          <a:schemeClr val="accent1"/>
        </a:buClr>
        <a:buSzPct val="115000"/>
        <a:buFont typeface="Arial"/>
        <a:buChar char="•"/>
        <a:defRPr cap="none" sz="2400" kern="1200">
          <a:solidFill>
            <a:schemeClr val="tx1">
              <a:lumMod val="85000"/>
              <a:lumOff val="15000"/>
            </a:schemeClr>
          </a:solidFill>
          <a:effectLst/>
          <a:latin typeface="+mn-lt"/>
          <a:ea typeface="+mn-ea"/>
          <a:cs typeface="+mn-cs"/>
        </a:defRPr>
      </a:lvl1pPr>
      <a:lvl2pPr algn="l" defTabSz="457200" eaLnBrk="1" hangingPunct="1" indent="-285750" latinLnBrk="0" marL="742950" rtl="0">
        <a:spcBef>
          <a:spcPct val="20000"/>
        </a:spcBef>
        <a:spcAft>
          <a:spcPts val="600"/>
        </a:spcAft>
        <a:buClr>
          <a:schemeClr val="accent1"/>
        </a:buClr>
        <a:buSzPct val="115000"/>
        <a:buFont typeface="Arial"/>
        <a:buChar char="•"/>
        <a:defRPr cap="none" sz="2000" kern="1200">
          <a:solidFill>
            <a:schemeClr val="tx1">
              <a:lumMod val="85000"/>
              <a:lumOff val="15000"/>
            </a:schemeClr>
          </a:solidFill>
          <a:effectLst/>
          <a:latin typeface="+mn-lt"/>
          <a:ea typeface="+mn-ea"/>
          <a:cs typeface="+mn-cs"/>
        </a:defRPr>
      </a:lvl2pPr>
      <a:lvl3pPr algn="l" defTabSz="457200" eaLnBrk="1" hangingPunct="1" indent="-285750" latinLnBrk="0" marL="1200150" rtl="0">
        <a:spcBef>
          <a:spcPct val="20000"/>
        </a:spcBef>
        <a:spcAft>
          <a:spcPts val="600"/>
        </a:spcAft>
        <a:buClr>
          <a:schemeClr val="accent1"/>
        </a:buClr>
        <a:buSzPct val="115000"/>
        <a:buFont typeface="Arial"/>
        <a:buChar char="•"/>
        <a:defRPr cap="none" sz="1800" kern="1200">
          <a:solidFill>
            <a:schemeClr val="tx1">
              <a:lumMod val="85000"/>
              <a:lumOff val="15000"/>
            </a:schemeClr>
          </a:solidFill>
          <a:effectLst/>
          <a:latin typeface="+mn-lt"/>
          <a:ea typeface="+mn-ea"/>
          <a:cs typeface="+mn-cs"/>
        </a:defRPr>
      </a:lvl3pPr>
      <a:lvl4pPr algn="l" defTabSz="457200" eaLnBrk="1" hangingPunct="1" indent="-171450" latinLnBrk="0" marL="1543050" rtl="0">
        <a:spcBef>
          <a:spcPct val="20000"/>
        </a:spcBef>
        <a:spcAft>
          <a:spcPts val="600"/>
        </a:spcAft>
        <a:buClr>
          <a:schemeClr val="accent1"/>
        </a:buClr>
        <a:buSzPct val="115000"/>
        <a:buFont typeface="Arial"/>
        <a:buChar char="•"/>
        <a:defRPr cap="none" sz="1600" kern="1200">
          <a:solidFill>
            <a:schemeClr val="tx1">
              <a:lumMod val="85000"/>
              <a:lumOff val="15000"/>
            </a:schemeClr>
          </a:solidFill>
          <a:effectLst/>
          <a:latin typeface="+mn-lt"/>
          <a:ea typeface="+mn-ea"/>
          <a:cs typeface="+mn-cs"/>
        </a:defRPr>
      </a:lvl4pPr>
      <a:lvl5pPr algn="l" defTabSz="457200" eaLnBrk="1" hangingPunct="1" indent="-171450" latinLnBrk="0" marL="2000250" rtl="0">
        <a:spcBef>
          <a:spcPct val="20000"/>
        </a:spcBef>
        <a:spcAft>
          <a:spcPts val="600"/>
        </a:spcAft>
        <a:buClr>
          <a:schemeClr val="accent1"/>
        </a:buClr>
        <a:buSzPct val="115000"/>
        <a:buFont typeface="Arial"/>
        <a:buChar char="•"/>
        <a:defRPr cap="none" sz="1400" kern="1200">
          <a:solidFill>
            <a:schemeClr val="tx1">
              <a:lumMod val="85000"/>
              <a:lumOff val="15000"/>
            </a:schemeClr>
          </a:solidFill>
          <a:effectLst/>
          <a:latin typeface="+mn-lt"/>
          <a:ea typeface="+mn-ea"/>
          <a:cs typeface="+mn-cs"/>
        </a:defRPr>
      </a:lvl5pPr>
      <a:lvl6pPr algn="l" defTabSz="457200" eaLnBrk="1" hangingPunct="1" indent="-228600" latinLnBrk="0" marL="2514600" rtl="0">
        <a:spcBef>
          <a:spcPct val="20000"/>
        </a:spcBef>
        <a:spcAft>
          <a:spcPts val="600"/>
        </a:spcAft>
        <a:buClr>
          <a:schemeClr val="accent1"/>
        </a:buClr>
        <a:buSzPct val="115000"/>
        <a:buFont typeface="Arial"/>
        <a:buChar char="•"/>
        <a:defRPr cap="none" sz="1400" kern="1200">
          <a:solidFill>
            <a:schemeClr val="tx1">
              <a:lumMod val="85000"/>
              <a:lumOff val="15000"/>
            </a:schemeClr>
          </a:solidFill>
          <a:effectLst/>
          <a:latin typeface="+mn-lt"/>
          <a:ea typeface="+mn-ea"/>
          <a:cs typeface="+mn-cs"/>
        </a:defRPr>
      </a:lvl6pPr>
      <a:lvl7pPr algn="l" defTabSz="457200" eaLnBrk="1" hangingPunct="1" indent="-228600" latinLnBrk="0" marL="2971800" rtl="0">
        <a:spcBef>
          <a:spcPct val="20000"/>
        </a:spcBef>
        <a:spcAft>
          <a:spcPts val="600"/>
        </a:spcAft>
        <a:buClr>
          <a:schemeClr val="accent1"/>
        </a:buClr>
        <a:buSzPct val="115000"/>
        <a:buFont typeface="Arial"/>
        <a:buChar char="•"/>
        <a:defRPr cap="none" sz="1400" kern="1200">
          <a:solidFill>
            <a:schemeClr val="tx1">
              <a:lumMod val="85000"/>
              <a:lumOff val="15000"/>
            </a:schemeClr>
          </a:solidFill>
          <a:effectLst/>
          <a:latin typeface="+mn-lt"/>
          <a:ea typeface="+mn-ea"/>
          <a:cs typeface="+mn-cs"/>
        </a:defRPr>
      </a:lvl7pPr>
      <a:lvl8pPr algn="l" defTabSz="457200" eaLnBrk="1" hangingPunct="1" indent="-228600" latinLnBrk="0" marL="3429000" rtl="0">
        <a:spcBef>
          <a:spcPct val="20000"/>
        </a:spcBef>
        <a:spcAft>
          <a:spcPts val="600"/>
        </a:spcAft>
        <a:buClr>
          <a:schemeClr val="accent1"/>
        </a:buClr>
        <a:buSzPct val="115000"/>
        <a:buFont typeface="Arial"/>
        <a:buChar char="•"/>
        <a:defRPr cap="none" sz="1400" kern="1200">
          <a:solidFill>
            <a:schemeClr val="tx1">
              <a:lumMod val="85000"/>
              <a:lumOff val="15000"/>
            </a:schemeClr>
          </a:solidFill>
          <a:effectLst/>
          <a:latin typeface="+mn-lt"/>
          <a:ea typeface="+mn-ea"/>
          <a:cs typeface="+mn-cs"/>
        </a:defRPr>
      </a:lvl8pPr>
      <a:lvl9pPr algn="l" defTabSz="457200" eaLnBrk="1" hangingPunct="1" indent="-228600" latinLnBrk="0" marL="3886200" rtl="0">
        <a:spcBef>
          <a:spcPct val="20000"/>
        </a:spcBef>
        <a:spcAft>
          <a:spcPts val="600"/>
        </a:spcAft>
        <a:buClr>
          <a:schemeClr val="accent1"/>
        </a:buClr>
        <a:buSzPct val="115000"/>
        <a:buFont typeface="Arial"/>
        <a:buChar char="•"/>
        <a:defRPr cap="none" sz="1400" kern="1200">
          <a:solidFill>
            <a:schemeClr val="tx1">
              <a:lumMod val="85000"/>
              <a:lumOff val="15000"/>
            </a:schemeClr>
          </a:solidFill>
          <a:effectLst/>
          <a:latin typeface="+mn-lt"/>
          <a:ea typeface="+mn-ea"/>
          <a:cs typeface="+mn-cs"/>
        </a:defRPr>
      </a:lvl9pPr>
    </p:bodyStyle>
    <p:otherStyle>
      <a:defPPr>
        <a:defRPr lang="en-US"/>
      </a:defPPr>
      <a:lvl1pPr algn="l" defTabSz="457200" eaLnBrk="1" hangingPunct="1" latinLnBrk="0" marL="0" rtl="0">
        <a:defRPr sz="1800" kern="1200">
          <a:solidFill>
            <a:schemeClr val="tx1"/>
          </a:solidFill>
          <a:latin typeface="+mn-lt"/>
          <a:ea typeface="+mn-ea"/>
          <a:cs typeface="+mn-cs"/>
        </a:defRPr>
      </a:lvl1pPr>
      <a:lvl2pPr algn="l" defTabSz="457200" eaLnBrk="1" hangingPunct="1" latinLnBrk="0" marL="457200" rtl="0">
        <a:defRPr sz="1800" kern="1200">
          <a:solidFill>
            <a:schemeClr val="tx1"/>
          </a:solidFill>
          <a:latin typeface="+mn-lt"/>
          <a:ea typeface="+mn-ea"/>
          <a:cs typeface="+mn-cs"/>
        </a:defRPr>
      </a:lvl2pPr>
      <a:lvl3pPr algn="l" defTabSz="457200" eaLnBrk="1" hangingPunct="1" latinLnBrk="0" marL="914400" rtl="0">
        <a:defRPr sz="1800" kern="1200">
          <a:solidFill>
            <a:schemeClr val="tx1"/>
          </a:solidFill>
          <a:latin typeface="+mn-lt"/>
          <a:ea typeface="+mn-ea"/>
          <a:cs typeface="+mn-cs"/>
        </a:defRPr>
      </a:lvl3pPr>
      <a:lvl4pPr algn="l" defTabSz="457200" eaLnBrk="1" hangingPunct="1" latinLnBrk="0" marL="1371600" rtl="0">
        <a:defRPr sz="1800" kern="1200">
          <a:solidFill>
            <a:schemeClr val="tx1"/>
          </a:solidFill>
          <a:latin typeface="+mn-lt"/>
          <a:ea typeface="+mn-ea"/>
          <a:cs typeface="+mn-cs"/>
        </a:defRPr>
      </a:lvl4pPr>
      <a:lvl5pPr algn="l" defTabSz="457200" eaLnBrk="1" hangingPunct="1" latinLnBrk="0" marL="1828800" rtl="0">
        <a:defRPr sz="1800" kern="1200">
          <a:solidFill>
            <a:schemeClr val="tx1"/>
          </a:solidFill>
          <a:latin typeface="+mn-lt"/>
          <a:ea typeface="+mn-ea"/>
          <a:cs typeface="+mn-cs"/>
        </a:defRPr>
      </a:lvl5pPr>
      <a:lvl6pPr algn="l" defTabSz="457200" eaLnBrk="1" hangingPunct="1" latinLnBrk="0" marL="2286000" rtl="0">
        <a:defRPr sz="1800" kern="1200">
          <a:solidFill>
            <a:schemeClr val="tx1"/>
          </a:solidFill>
          <a:latin typeface="+mn-lt"/>
          <a:ea typeface="+mn-ea"/>
          <a:cs typeface="+mn-cs"/>
        </a:defRPr>
      </a:lvl6pPr>
      <a:lvl7pPr algn="l" defTabSz="457200" eaLnBrk="1" hangingPunct="1" latinLnBrk="0" marL="2743200" rtl="0">
        <a:defRPr sz="1800" kern="1200">
          <a:solidFill>
            <a:schemeClr val="tx1"/>
          </a:solidFill>
          <a:latin typeface="+mn-lt"/>
          <a:ea typeface="+mn-ea"/>
          <a:cs typeface="+mn-cs"/>
        </a:defRPr>
      </a:lvl7pPr>
      <a:lvl8pPr algn="l" defTabSz="457200" eaLnBrk="1" hangingPunct="1" latinLnBrk="0" marL="3200400" rtl="0">
        <a:defRPr sz="1800" kern="1200">
          <a:solidFill>
            <a:schemeClr val="tx1"/>
          </a:solidFill>
          <a:latin typeface="+mn-lt"/>
          <a:ea typeface="+mn-ea"/>
          <a:cs typeface="+mn-cs"/>
        </a:defRPr>
      </a:lvl8pPr>
      <a:lvl9pPr algn="l" defTabSz="4572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1" Type="http://schemas.openxmlformats.org/officeDocument/2006/relationships/image" Target="../media/image10.png"/><Relationship Id="rId2"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hyperlink" Target="https://www.thebalancesmb.com/what-are-market-value-ratios-and-how-are-they-used-393224" TargetMode="External"/><Relationship Id="rId2" Type="http://schemas.openxmlformats.org/officeDocument/2006/relationships/hyperlink" Target="http://s2.q4cdn.com/056532643/files/doc_financials/2015/annual/2015-annual-report.pdf" TargetMode="External"/><Relationship Id="rId3"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32" name=""/>
        <p:cNvGrpSpPr/>
        <p:nvPr/>
      </p:nvGrpSpPr>
      <p:grpSpPr>
        <a:xfrm>
          <a:off x="0" y="0"/>
          <a:ext cx="0" cy="0"/>
          <a:chOff x="0" y="0"/>
          <a:chExt cx="0" cy="0"/>
        </a:xfrm>
      </p:grpSpPr>
      <p:sp>
        <p:nvSpPr>
          <p:cNvPr id="1048588" name="Title 1"/>
          <p:cNvSpPr>
            <a:spLocks noGrp="1"/>
          </p:cNvSpPr>
          <p:nvPr>
            <p:ph type="ctrTitle"/>
          </p:nvPr>
        </p:nvSpPr>
        <p:spPr>
          <a:solidFill>
            <a:srgbClr val="0070C0"/>
          </a:solidFill>
        </p:spPr>
        <p:txBody>
          <a:bodyPr/>
          <a:p>
            <a:r>
              <a:rPr dirty="0" lang="en-GB" smtClean="0"/>
              <a:t>WALMARTCOMPANY</a:t>
            </a:r>
            <a:endParaRPr dirty="0" lang="en-GB"/>
          </a:p>
        </p:txBody>
      </p:sp>
      <p:sp>
        <p:nvSpPr>
          <p:cNvPr id="1048589" name="Subtitle 2"/>
          <p:cNvSpPr>
            <a:spLocks noGrp="1"/>
          </p:cNvSpPr>
          <p:nvPr>
            <p:ph type="subTitle" idx="1"/>
          </p:nvPr>
        </p:nvSpPr>
        <p:spPr/>
        <p:txBody>
          <a:bodyPr/>
          <a:p>
            <a:r>
              <a:rPr dirty="0" lang="en-GB" smtClean="0"/>
              <a:t>FINANCIAL ANALYSIS  FOR 2015 </a:t>
            </a:r>
            <a:endParaRPr dirty="0" lang="en-GB"/>
          </a:p>
        </p:txBody>
      </p:sp>
      <p:sp>
        <p:nvSpPr>
          <p:cNvPr id="1048590" name="Slide Number Placeholder 3"/>
          <p:cNvSpPr>
            <a:spLocks noGrp="1"/>
          </p:cNvSpPr>
          <p:nvPr>
            <p:ph type="sldNum" sz="quarter" idx="12"/>
          </p:nvPr>
        </p:nvSpPr>
        <p:spPr/>
        <p:txBody>
          <a:bodyPr/>
          <a:p>
            <a:fld id="{D57F1E4F-1CFF-5643-939E-217C01CDF565}" type="slidenum">
              <a:rPr lang="en-US" smtClean="0"/>
              <a:t>1</a:t>
            </a:fld>
            <a:endParaRPr dirty="0"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596" name="Title 1"/>
          <p:cNvSpPr>
            <a:spLocks noGrp="1"/>
          </p:cNvSpPr>
          <p:nvPr>
            <p:ph type="title"/>
          </p:nvPr>
        </p:nvSpPr>
        <p:spPr>
          <a:solidFill>
            <a:srgbClr val="7030A0"/>
          </a:solidFill>
        </p:spPr>
        <p:txBody>
          <a:bodyPr/>
          <a:p>
            <a:r>
              <a:rPr dirty="0" lang="en-GB" smtClean="0"/>
              <a:t>Introduction </a:t>
            </a:r>
            <a:endParaRPr dirty="0" lang="en-GB"/>
          </a:p>
        </p:txBody>
      </p:sp>
      <p:sp>
        <p:nvSpPr>
          <p:cNvPr id="1048597" name="Content Placeholder 2"/>
          <p:cNvSpPr>
            <a:spLocks noGrp="1"/>
          </p:cNvSpPr>
          <p:nvPr>
            <p:ph idx="1"/>
          </p:nvPr>
        </p:nvSpPr>
        <p:spPr/>
        <p:txBody>
          <a:bodyPr>
            <a:normAutofit fontScale="91667" lnSpcReduction="20000"/>
          </a:bodyPr>
          <a:p>
            <a:pPr>
              <a:buFont typeface="Wingdings" panose="05000000000000000000" pitchFamily="2" charset="2"/>
              <a:buChar char="v"/>
            </a:pPr>
            <a:r>
              <a:rPr dirty="0" lang="en-GB" smtClean="0"/>
              <a:t>Walmart company’s financial statements analysis is done to determine the organizations weaknesses and identify the problem areas that the owners should discuss and come up with appropriate solutions.</a:t>
            </a:r>
          </a:p>
          <a:p>
            <a:pPr>
              <a:buFont typeface="Wingdings" panose="05000000000000000000" pitchFamily="2" charset="2"/>
              <a:buChar char="v"/>
            </a:pPr>
            <a:r>
              <a:rPr dirty="0" lang="en-US"/>
              <a:t>Walmart’s financial statements analysis through the use of five categories of the financial ratios such </a:t>
            </a:r>
            <a:r>
              <a:rPr dirty="0" lang="en-US" smtClean="0"/>
              <a:t>as: </a:t>
            </a:r>
          </a:p>
          <a:p>
            <a:pPr>
              <a:buFont typeface="Wingdings" panose="05000000000000000000" pitchFamily="2" charset="2"/>
              <a:buChar char="ü"/>
            </a:pPr>
            <a:r>
              <a:rPr dirty="0" lang="en-US" smtClean="0"/>
              <a:t>Profitability Ratio </a:t>
            </a:r>
          </a:p>
          <a:p>
            <a:pPr>
              <a:buFont typeface="Wingdings" panose="05000000000000000000" pitchFamily="2" charset="2"/>
              <a:buChar char="ü"/>
            </a:pPr>
            <a:r>
              <a:rPr dirty="0" lang="en-US" smtClean="0"/>
              <a:t>Liquidity Ratio </a:t>
            </a:r>
          </a:p>
          <a:p>
            <a:pPr>
              <a:buFont typeface="Wingdings" panose="05000000000000000000" pitchFamily="2" charset="2"/>
              <a:buChar char="ü"/>
            </a:pPr>
            <a:r>
              <a:rPr dirty="0" lang="en-US" smtClean="0"/>
              <a:t>Activity Ratio</a:t>
            </a:r>
          </a:p>
          <a:p>
            <a:pPr>
              <a:buFont typeface="Wingdings" panose="05000000000000000000" pitchFamily="2" charset="2"/>
              <a:buChar char="ü"/>
            </a:pPr>
            <a:r>
              <a:rPr dirty="0" lang="en-US" smtClean="0"/>
              <a:t>Financing Ratio</a:t>
            </a:r>
            <a:endParaRPr dirty="0" lang="en-GB"/>
          </a:p>
          <a:p>
            <a:pPr indent="0" marL="0">
              <a:buNone/>
            </a:pPr>
            <a:endParaRPr dirty="0" lang="en-GB"/>
          </a:p>
        </p:txBody>
      </p:sp>
      <p:sp>
        <p:nvSpPr>
          <p:cNvPr id="1048598" name="Slide Number Placeholder 3"/>
          <p:cNvSpPr>
            <a:spLocks noGrp="1"/>
          </p:cNvSpPr>
          <p:nvPr>
            <p:ph type="sldNum" sz="quarter" idx="12"/>
          </p:nvPr>
        </p:nvSpPr>
        <p:spPr/>
        <p:txBody>
          <a:bodyPr/>
          <a:p>
            <a:fld id="{E97799C9-84D9-46D2-A11E-BCF8A720529D}" type="slidenum">
              <a:rPr lang="en-US" smtClean="0"/>
              <a:t>2</a:t>
            </a:fld>
            <a:endParaRPr dirty="0"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36" name=""/>
        <p:cNvGrpSpPr/>
        <p:nvPr/>
      </p:nvGrpSpPr>
      <p:grpSpPr>
        <a:xfrm>
          <a:off x="0" y="0"/>
          <a:ext cx="0" cy="0"/>
          <a:chOff x="0" y="0"/>
          <a:chExt cx="0" cy="0"/>
        </a:xfrm>
      </p:grpSpPr>
      <p:sp>
        <p:nvSpPr>
          <p:cNvPr id="1048607" name="Title 1"/>
          <p:cNvSpPr>
            <a:spLocks noGrp="1"/>
          </p:cNvSpPr>
          <p:nvPr>
            <p:ph type="title"/>
          </p:nvPr>
        </p:nvSpPr>
        <p:spPr>
          <a:solidFill>
            <a:schemeClr val="accent1">
              <a:lumMod val="50000"/>
            </a:schemeClr>
          </a:solidFill>
        </p:spPr>
        <p:txBody>
          <a:bodyPr/>
          <a:p>
            <a:r>
              <a:rPr dirty="0" lang="en-GB" smtClean="0"/>
              <a:t>Profitability Ratio</a:t>
            </a:r>
            <a:endParaRPr dirty="0" lang="en-GB"/>
          </a:p>
        </p:txBody>
      </p:sp>
      <p:sp>
        <p:nvSpPr>
          <p:cNvPr id="1048608" name="Text Placeholder 2"/>
          <p:cNvSpPr>
            <a:spLocks noGrp="1"/>
          </p:cNvSpPr>
          <p:nvPr>
            <p:ph type="body" idx="1"/>
          </p:nvPr>
        </p:nvSpPr>
        <p:spPr/>
        <p:txBody>
          <a:bodyPr/>
          <a:p>
            <a:endParaRPr dirty="0" lang="en-GB"/>
          </a:p>
        </p:txBody>
      </p:sp>
      <p:sp>
        <p:nvSpPr>
          <p:cNvPr id="1048609" name="Content Placeholder 3"/>
          <p:cNvSpPr>
            <a:spLocks noChangeAspect="1" noMove="1" noResize="1" noRot="1" noGrp="1" noAdjustHandles="1" noEditPoints="1" noChangeArrowheads="1" noChangeShapeType="1" noTextEdit="1"/>
          </p:cNvSpPr>
          <p:nvPr>
            <p:ph sz="half" idx="2"/>
          </p:nvPr>
        </p:nvSpPr>
        <p:spPr>
          <a:blipFill rotWithShape="0">
            <a:blip xmlns:r="http://schemas.openxmlformats.org/officeDocument/2006/relationships" r:embed="rId1"/>
            <a:stretch>
              <a:fillRect l="-1163" t="-694" r="-775" b="-1852"/>
            </a:stretch>
          </a:blipFill>
        </p:spPr>
        <p:txBody>
          <a:bodyPr/>
          <a:p>
            <a:r>
              <a:rPr lang="en-GB">
                <a:noFill/>
              </a:rPr>
              <a:t> </a:t>
            </a:r>
          </a:p>
        </p:txBody>
      </p:sp>
      <p:sp>
        <p:nvSpPr>
          <p:cNvPr id="1048610" name="Text Placeholder 4"/>
          <p:cNvSpPr>
            <a:spLocks noGrp="1"/>
          </p:cNvSpPr>
          <p:nvPr>
            <p:ph type="body" sz="quarter" idx="3"/>
          </p:nvPr>
        </p:nvSpPr>
        <p:spPr/>
        <p:txBody>
          <a:bodyPr/>
          <a:p>
            <a:r>
              <a:rPr dirty="0" lang="en-GB" smtClean="0"/>
              <a:t>Walmart Company </a:t>
            </a:r>
            <a:endParaRPr dirty="0" lang="en-GB"/>
          </a:p>
        </p:txBody>
      </p:sp>
      <p:graphicFrame>
        <p:nvGraphicFramePr>
          <p:cNvPr id="4194304" name="Content Placeholder 56"/>
          <p:cNvGraphicFramePr>
            <a:graphicFrameLocks noGrp="1"/>
          </p:cNvGraphicFramePr>
          <p:nvPr>
            <p:ph sz="quarter" idx="4"/>
          </p:nvPr>
        </p:nvGraphicFramePr>
        <p:xfrm>
          <a:off x="6180138" y="3243263"/>
          <a:ext cx="4718049" cy="1381760"/>
        </p:xfrm>
        <a:graphic>
          <a:graphicData uri="http://schemas.openxmlformats.org/drawingml/2006/table">
            <a:tbl>
              <a:tblPr firstRow="1" bandRow="1">
                <a:tableStyleId>{5C22544A-7EE6-4342-B048-85BDC9FD1C3A}</a:tableStyleId>
              </a:tblPr>
              <a:tblGrid>
                <a:gridCol w="1572683"/>
                <a:gridCol w="1572683"/>
                <a:gridCol w="1572683"/>
              </a:tblGrid>
              <a:tr h="370840">
                <a:tc>
                  <a:txBody>
                    <a:bodyPr/>
                    <a:p>
                      <a:r>
                        <a:rPr dirty="0" lang="en-GB" smtClean="0"/>
                        <a:t>Profit ratio</a:t>
                      </a:r>
                      <a:endParaRPr dirty="0" lang="en-GB"/>
                    </a:p>
                  </a:txBody>
                </a:tc>
                <a:tc>
                  <a:txBody>
                    <a:bodyPr/>
                    <a:p>
                      <a:r>
                        <a:rPr dirty="0" lang="en-GB" smtClean="0"/>
                        <a:t>2014</a:t>
                      </a:r>
                      <a:endParaRPr dirty="0" lang="en-GB"/>
                    </a:p>
                  </a:txBody>
                </a:tc>
                <a:tc>
                  <a:txBody>
                    <a:bodyPr/>
                    <a:p>
                      <a:r>
                        <a:rPr dirty="0" lang="en-GB" smtClean="0"/>
                        <a:t>2015</a:t>
                      </a:r>
                      <a:endParaRPr dirty="0" lang="en-GB"/>
                    </a:p>
                  </a:txBody>
                </a:tc>
              </a:tr>
              <a:tr h="370840">
                <a:tc>
                  <a:txBody>
                    <a:bodyPr/>
                    <a:p>
                      <a:r>
                        <a:rPr dirty="0" lang="en-GB" smtClean="0"/>
                        <a:t>Profit Margin</a:t>
                      </a:r>
                      <a:endParaRPr dirty="0" lang="en-GB"/>
                    </a:p>
                  </a:txBody>
                </a:tc>
                <a:tc>
                  <a:txBody>
                    <a:bodyPr/>
                    <a:p>
                      <a:r>
                        <a:rPr dirty="0" lang="en-GB" smtClean="0"/>
                        <a:t>0.03</a:t>
                      </a:r>
                      <a:endParaRPr dirty="0" lang="en-GB"/>
                    </a:p>
                  </a:txBody>
                </a:tc>
                <a:tc>
                  <a:txBody>
                    <a:bodyPr/>
                    <a:p>
                      <a:r>
                        <a:rPr dirty="0" lang="en-GB" smtClean="0"/>
                        <a:t>0.03</a:t>
                      </a:r>
                      <a:endParaRPr dirty="0" lang="en-GB"/>
                    </a:p>
                  </a:txBody>
                </a:tc>
              </a:tr>
              <a:tr h="370840">
                <a:tc>
                  <a:txBody>
                    <a:bodyPr/>
                    <a:p>
                      <a:r>
                        <a:rPr dirty="0" sz="1800" kern="1200" lang="en-US" smtClean="0">
                          <a:solidFill>
                            <a:schemeClr val="dk1"/>
                          </a:solidFill>
                          <a:effectLst/>
                          <a:latin typeface="+mn-lt"/>
                          <a:ea typeface="+mn-ea"/>
                          <a:cs typeface="+mn-cs"/>
                        </a:rPr>
                        <a:t>Return on Assets</a:t>
                      </a:r>
                      <a:endParaRPr dirty="0" lang="en-GB"/>
                    </a:p>
                  </a:txBody>
                </a:tc>
                <a:tc>
                  <a:txBody>
                    <a:bodyPr/>
                    <a:p>
                      <a:r>
                        <a:rPr dirty="0" lang="en-GB" smtClean="0"/>
                        <a:t>0.07</a:t>
                      </a:r>
                      <a:endParaRPr dirty="0" lang="en-GB"/>
                    </a:p>
                  </a:txBody>
                </a:tc>
                <a:tc>
                  <a:txBody>
                    <a:bodyPr/>
                    <a:p>
                      <a:r>
                        <a:rPr dirty="0" lang="en-GB" smtClean="0"/>
                        <a:t>0.07</a:t>
                      </a:r>
                      <a:endParaRPr dirty="0" lang="en-GB"/>
                    </a:p>
                  </a:txBody>
                </a:tc>
              </a:tr>
            </a:tbl>
          </a:graphicData>
        </a:graphic>
      </p:graphicFrame>
      <p:sp>
        <p:nvSpPr>
          <p:cNvPr id="1048611" name="Slide Number Placeholder 57"/>
          <p:cNvSpPr>
            <a:spLocks noGrp="1"/>
          </p:cNvSpPr>
          <p:nvPr>
            <p:ph type="sldNum" sz="quarter" idx="12"/>
          </p:nvPr>
        </p:nvSpPr>
        <p:spPr/>
        <p:txBody>
          <a:bodyPr/>
          <a:p>
            <a:fld id="{D57F1E4F-1CFF-5643-939E-217C01CDF565}" type="slidenum">
              <a:rPr lang="en-US" smtClean="0"/>
              <a:t>3</a:t>
            </a:fld>
            <a:endParaRPr dirty="0"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8" name=""/>
        <p:cNvGrpSpPr/>
        <p:nvPr/>
      </p:nvGrpSpPr>
      <p:grpSpPr>
        <a:xfrm>
          <a:off x="0" y="0"/>
          <a:ext cx="0" cy="0"/>
          <a:chOff x="0" y="0"/>
          <a:chExt cx="0" cy="0"/>
        </a:xfrm>
      </p:grpSpPr>
      <p:sp>
        <p:nvSpPr>
          <p:cNvPr id="1048618" name="Title 1"/>
          <p:cNvSpPr>
            <a:spLocks noGrp="1"/>
          </p:cNvSpPr>
          <p:nvPr>
            <p:ph type="title"/>
          </p:nvPr>
        </p:nvSpPr>
        <p:spPr>
          <a:solidFill>
            <a:srgbClr val="FFCCCC"/>
          </a:solidFill>
        </p:spPr>
        <p:txBody>
          <a:bodyPr/>
          <a:p>
            <a:r>
              <a:rPr dirty="0" lang="en-GB" smtClean="0"/>
              <a:t>Liquidity Ratio</a:t>
            </a:r>
            <a:endParaRPr dirty="0" lang="en-GB"/>
          </a:p>
        </p:txBody>
      </p:sp>
      <p:sp>
        <p:nvSpPr>
          <p:cNvPr id="1048619" name="Content Placeholder 2"/>
          <p:cNvSpPr>
            <a:spLocks noChangeAspect="1" noMove="1" noResize="1" noRot="1" noGrp="1" noAdjustHandles="1" noEditPoints="1" noChangeArrowheads="1" noChangeShapeType="1" noTextEdit="1"/>
          </p:cNvSpPr>
          <p:nvPr>
            <p:ph sz="half" idx="1"/>
          </p:nvPr>
        </p:nvSpPr>
        <p:spPr>
          <a:blipFill rotWithShape="0">
            <a:blip xmlns:r="http://schemas.openxmlformats.org/officeDocument/2006/relationships" r:embed="rId1"/>
            <a:stretch>
              <a:fillRect l="-1938" t="-4236" r="-2842" b="-1842"/>
            </a:stretch>
          </a:blipFill>
        </p:spPr>
        <p:txBody>
          <a:bodyPr/>
          <a:p>
            <a:r>
              <a:rPr lang="en-GB">
                <a:noFill/>
              </a:rPr>
              <a:t> </a:t>
            </a:r>
          </a:p>
        </p:txBody>
      </p:sp>
      <p:graphicFrame>
        <p:nvGraphicFramePr>
          <p:cNvPr id="4194305" name="Content Placeholder 5"/>
          <p:cNvGraphicFramePr>
            <a:graphicFrameLocks noGrp="1"/>
          </p:cNvGraphicFramePr>
          <p:nvPr>
            <p:ph sz="half" idx="2"/>
          </p:nvPr>
        </p:nvGraphicFramePr>
        <p:xfrm>
          <a:off x="6233376" y="2560320"/>
          <a:ext cx="4666398" cy="1381972"/>
        </p:xfrm>
        <a:graphic>
          <a:graphicData uri="http://schemas.openxmlformats.org/drawingml/2006/table">
            <a:tbl>
              <a:tblPr firstRow="1" bandRow="1">
                <a:tableStyleId>{5C22544A-7EE6-4342-B048-85BDC9FD1C3A}</a:tableStyleId>
              </a:tblPr>
              <a:tblGrid>
                <a:gridCol w="1555466"/>
                <a:gridCol w="1555466"/>
                <a:gridCol w="1555466"/>
              </a:tblGrid>
              <a:tr h="370946">
                <a:tc>
                  <a:txBody>
                    <a:bodyPr/>
                    <a:p>
                      <a:r>
                        <a:rPr dirty="0" lang="en-GB" smtClean="0"/>
                        <a:t>Liquidity Ratio</a:t>
                      </a:r>
                      <a:endParaRPr dirty="0" lang="en-GB"/>
                    </a:p>
                  </a:txBody>
                </a:tc>
                <a:tc>
                  <a:txBody>
                    <a:bodyPr/>
                    <a:p>
                      <a:r>
                        <a:rPr dirty="0" lang="en-GB" smtClean="0"/>
                        <a:t>2014</a:t>
                      </a:r>
                      <a:endParaRPr dirty="0" lang="en-GB"/>
                    </a:p>
                  </a:txBody>
                </a:tc>
                <a:tc>
                  <a:txBody>
                    <a:bodyPr/>
                    <a:p>
                      <a:r>
                        <a:rPr dirty="0" lang="en-GB" smtClean="0"/>
                        <a:t>2015</a:t>
                      </a:r>
                      <a:endParaRPr dirty="0" lang="en-GB"/>
                    </a:p>
                  </a:txBody>
                </a:tc>
              </a:tr>
              <a:tr h="370946">
                <a:tc>
                  <a:txBody>
                    <a:bodyPr/>
                    <a:p>
                      <a:r>
                        <a:rPr dirty="0" lang="en-GB" smtClean="0"/>
                        <a:t>Quick ratio</a:t>
                      </a:r>
                      <a:endParaRPr dirty="0" lang="en-GB"/>
                    </a:p>
                  </a:txBody>
                </a:tc>
                <a:tc>
                  <a:txBody>
                    <a:bodyPr/>
                    <a:p>
                      <a:r>
                        <a:rPr dirty="0" lang="en-GB" smtClean="0"/>
                        <a:t>0.870</a:t>
                      </a:r>
                      <a:endParaRPr dirty="0" lang="en-GB"/>
                    </a:p>
                  </a:txBody>
                </a:tc>
                <a:tc>
                  <a:txBody>
                    <a:bodyPr/>
                    <a:p>
                      <a:r>
                        <a:rPr dirty="0" lang="en-GB" smtClean="0"/>
                        <a:t>0.890</a:t>
                      </a:r>
                      <a:endParaRPr dirty="0" lang="en-GB"/>
                    </a:p>
                  </a:txBody>
                </a:tc>
              </a:tr>
              <a:tr h="370946">
                <a:tc>
                  <a:txBody>
                    <a:bodyPr/>
                    <a:p>
                      <a:r>
                        <a:rPr dirty="0" lang="en-GB" smtClean="0"/>
                        <a:t>Current ratio</a:t>
                      </a:r>
                      <a:endParaRPr dirty="0" lang="en-GB"/>
                    </a:p>
                  </a:txBody>
                </a:tc>
                <a:tc>
                  <a:txBody>
                    <a:bodyPr/>
                    <a:p>
                      <a:r>
                        <a:rPr dirty="0" lang="en-GB" smtClean="0"/>
                        <a:t>0.210</a:t>
                      </a:r>
                      <a:endParaRPr dirty="0" lang="en-GB"/>
                    </a:p>
                  </a:txBody>
                </a:tc>
                <a:tc>
                  <a:txBody>
                    <a:bodyPr/>
                    <a:p>
                      <a:r>
                        <a:rPr dirty="0" lang="en-GB" smtClean="0"/>
                        <a:t>0.230</a:t>
                      </a:r>
                      <a:endParaRPr dirty="0" lang="en-GB"/>
                    </a:p>
                  </a:txBody>
                </a:tc>
              </a:tr>
            </a:tbl>
          </a:graphicData>
        </a:graphic>
      </p:graphicFrame>
      <p:sp>
        <p:nvSpPr>
          <p:cNvPr id="1048620" name="Slide Number Placeholder 6"/>
          <p:cNvSpPr>
            <a:spLocks noGrp="1"/>
          </p:cNvSpPr>
          <p:nvPr>
            <p:ph type="sldNum" sz="quarter" idx="12"/>
          </p:nvPr>
        </p:nvSpPr>
        <p:spPr/>
        <p:txBody>
          <a:bodyPr/>
          <a:p>
            <a:fld id="{5D84065D-F351-4B03-BD91-D8A6B8D4B362}" type="slidenum">
              <a:rPr lang="en-US" smtClean="0"/>
              <a:t>4</a:t>
            </a:fld>
            <a:endParaRPr dirty="0"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sp>
        <p:nvSpPr>
          <p:cNvPr id="1048621" name="Title 6"/>
          <p:cNvSpPr>
            <a:spLocks noGrp="1"/>
          </p:cNvSpPr>
          <p:nvPr>
            <p:ph type="title"/>
          </p:nvPr>
        </p:nvSpPr>
        <p:spPr/>
        <p:txBody>
          <a:bodyPr/>
          <a:p>
            <a:endParaRPr lang="en-GB"/>
          </a:p>
        </p:txBody>
      </p:sp>
      <p:sp>
        <p:nvSpPr>
          <p:cNvPr id="1048622" name="Content Placeholder 2"/>
          <p:cNvSpPr>
            <a:spLocks noChangeAspect="1" noMove="1" noResize="1" noRot="1" noGrp="1" noAdjustHandles="1" noEditPoints="1" noChangeArrowheads="1" noChangeShapeType="1" noTextEdit="1"/>
          </p:cNvSpPr>
          <p:nvPr>
            <p:ph idx="1"/>
          </p:nvPr>
        </p:nvSpPr>
        <p:spPr>
          <a:blipFill rotWithShape="0">
            <a:blip xmlns:r="http://schemas.openxmlformats.org/officeDocument/2006/relationships" r:embed="rId1"/>
            <a:stretch>
              <a:fillRect l="-1144" t="-183" r="-572"/>
            </a:stretch>
          </a:blipFill>
        </p:spPr>
        <p:txBody>
          <a:bodyPr/>
          <a:p>
            <a:r>
              <a:rPr lang="en-GB">
                <a:noFill/>
              </a:rPr>
              <a:t> </a:t>
            </a:r>
          </a:p>
        </p:txBody>
      </p:sp>
      <p:sp>
        <p:nvSpPr>
          <p:cNvPr id="1048623" name="Slide Number Placeholder 7"/>
          <p:cNvSpPr>
            <a:spLocks noGrp="1"/>
          </p:cNvSpPr>
          <p:nvPr>
            <p:ph type="sldNum" sz="quarter" idx="12"/>
          </p:nvPr>
        </p:nvSpPr>
        <p:spPr/>
        <p:txBody>
          <a:bodyPr/>
          <a:p>
            <a:fld id="{E97799C9-84D9-46D2-A11E-BCF8A720529D}" type="slidenum">
              <a:rPr lang="en-US" smtClean="0"/>
              <a:t>5</a:t>
            </a:fld>
            <a:endParaRPr dirty="0"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42" name=""/>
        <p:cNvGrpSpPr/>
        <p:nvPr/>
      </p:nvGrpSpPr>
      <p:grpSpPr>
        <a:xfrm>
          <a:off x="0" y="0"/>
          <a:ext cx="0" cy="0"/>
          <a:chOff x="0" y="0"/>
          <a:chExt cx="0" cy="0"/>
        </a:xfrm>
      </p:grpSpPr>
      <p:sp>
        <p:nvSpPr>
          <p:cNvPr id="1048627" name="Title 1"/>
          <p:cNvSpPr>
            <a:spLocks noGrp="1"/>
          </p:cNvSpPr>
          <p:nvPr>
            <p:ph type="title"/>
          </p:nvPr>
        </p:nvSpPr>
        <p:spPr>
          <a:solidFill>
            <a:srgbClr val="92D050"/>
          </a:solidFill>
        </p:spPr>
        <p:txBody>
          <a:bodyPr/>
          <a:p>
            <a:r>
              <a:rPr dirty="0" lang="en-GB" smtClean="0"/>
              <a:t>Activity Ratio</a:t>
            </a:r>
            <a:endParaRPr dirty="0" lang="en-GB"/>
          </a:p>
        </p:txBody>
      </p:sp>
      <p:sp>
        <p:nvSpPr>
          <p:cNvPr id="1048628" name="Text Placeholder 2"/>
          <p:cNvSpPr>
            <a:spLocks noGrp="1"/>
          </p:cNvSpPr>
          <p:nvPr>
            <p:ph type="body" idx="1"/>
          </p:nvPr>
        </p:nvSpPr>
        <p:spPr/>
        <p:txBody>
          <a:bodyPr/>
          <a:p>
            <a:endParaRPr dirty="0" lang="en-GB"/>
          </a:p>
        </p:txBody>
      </p:sp>
      <p:sp>
        <p:nvSpPr>
          <p:cNvPr id="1048629" name="Content Placeholder 3"/>
          <p:cNvSpPr>
            <a:spLocks noChangeAspect="1" noMove="1" noResize="1" noRot="1" noGrp="1" noAdjustHandles="1" noEditPoints="1" noChangeArrowheads="1" noChangeShapeType="1" noTextEdit="1"/>
          </p:cNvSpPr>
          <p:nvPr>
            <p:ph sz="half" idx="2"/>
          </p:nvPr>
        </p:nvSpPr>
        <p:spPr>
          <a:blipFill rotWithShape="0">
            <a:blip xmlns:r="http://schemas.openxmlformats.org/officeDocument/2006/relationships" r:embed="rId1"/>
            <a:stretch>
              <a:fillRect l="-2326" t="-4630" r="-388"/>
            </a:stretch>
          </a:blipFill>
        </p:spPr>
        <p:txBody>
          <a:bodyPr/>
          <a:p>
            <a:r>
              <a:rPr lang="en-GB">
                <a:noFill/>
              </a:rPr>
              <a:t> </a:t>
            </a:r>
          </a:p>
        </p:txBody>
      </p:sp>
      <p:sp>
        <p:nvSpPr>
          <p:cNvPr id="1048630" name="Text Placeholder 4"/>
          <p:cNvSpPr>
            <a:spLocks noGrp="1"/>
          </p:cNvSpPr>
          <p:nvPr>
            <p:ph type="body" sz="quarter" idx="3"/>
          </p:nvPr>
        </p:nvSpPr>
        <p:spPr/>
        <p:txBody>
          <a:bodyPr/>
          <a:p>
            <a:r>
              <a:rPr dirty="0" lang="en-GB" smtClean="0"/>
              <a:t>Walmart's 2014-2015 activity ratio</a:t>
            </a:r>
            <a:endParaRPr dirty="0" lang="en-GB"/>
          </a:p>
        </p:txBody>
      </p:sp>
      <p:graphicFrame>
        <p:nvGraphicFramePr>
          <p:cNvPr id="4194306" name="Content Placeholder 7"/>
          <p:cNvGraphicFramePr>
            <a:graphicFrameLocks noGrp="1"/>
          </p:cNvGraphicFramePr>
          <p:nvPr>
            <p:ph sz="quarter" idx="4"/>
          </p:nvPr>
        </p:nvGraphicFramePr>
        <p:xfrm>
          <a:off x="6180138" y="3243263"/>
          <a:ext cx="4718049" cy="2565400"/>
        </p:xfrm>
        <a:graphic>
          <a:graphicData uri="http://schemas.openxmlformats.org/drawingml/2006/table">
            <a:tbl>
              <a:tblPr firstRow="1" bandRow="1">
                <a:tableStyleId>{5C22544A-7EE6-4342-B048-85BDC9FD1C3A}</a:tableStyleId>
              </a:tblPr>
              <a:tblGrid>
                <a:gridCol w="1572683"/>
                <a:gridCol w="1572683"/>
                <a:gridCol w="1572683"/>
              </a:tblGrid>
              <a:tr h="370840">
                <a:tc>
                  <a:txBody>
                    <a:bodyPr/>
                    <a:p>
                      <a:r>
                        <a:rPr dirty="0" lang="en-GB" smtClean="0"/>
                        <a:t>Activity Ratio</a:t>
                      </a:r>
                      <a:endParaRPr dirty="0" lang="en-GB"/>
                    </a:p>
                  </a:txBody>
                </a:tc>
                <a:tc>
                  <a:txBody>
                    <a:bodyPr/>
                    <a:p>
                      <a:r>
                        <a:rPr dirty="0" lang="en-GB" smtClean="0"/>
                        <a:t>2014</a:t>
                      </a:r>
                      <a:endParaRPr dirty="0" lang="en-GB"/>
                    </a:p>
                  </a:txBody>
                </a:tc>
                <a:tc>
                  <a:txBody>
                    <a:bodyPr/>
                    <a:p>
                      <a:r>
                        <a:rPr dirty="0" lang="en-GB" smtClean="0"/>
                        <a:t>2015</a:t>
                      </a:r>
                      <a:endParaRPr dirty="0" lang="en-GB"/>
                    </a:p>
                  </a:txBody>
                </a:tc>
              </a:tr>
              <a:tr h="370840">
                <a:tc>
                  <a:txBody>
                    <a:bodyPr/>
                    <a:p>
                      <a:r>
                        <a:rPr dirty="0" sz="1800" kern="1200" lang="en-US" smtClean="0">
                          <a:solidFill>
                            <a:schemeClr val="dk1"/>
                          </a:solidFill>
                          <a:effectLst/>
                          <a:latin typeface="+mn-lt"/>
                          <a:ea typeface="+mn-ea"/>
                          <a:cs typeface="+mn-cs"/>
                        </a:rPr>
                        <a:t>Inventory Turnover</a:t>
                      </a:r>
                      <a:endParaRPr dirty="0" lang="en-GB"/>
                    </a:p>
                  </a:txBody>
                </a:tc>
                <a:tc>
                  <a:txBody>
                    <a:bodyPr/>
                    <a:p>
                      <a:r>
                        <a:rPr dirty="0" lang="en-GB" smtClean="0"/>
                        <a:t>9.30</a:t>
                      </a:r>
                      <a:endParaRPr dirty="0" lang="en-GB"/>
                    </a:p>
                  </a:txBody>
                </a:tc>
                <a:tc>
                  <a:txBody>
                    <a:bodyPr/>
                    <a:p>
                      <a:r>
                        <a:rPr dirty="0" lang="en-GB" smtClean="0"/>
                        <a:t>8.22</a:t>
                      </a:r>
                      <a:endParaRPr dirty="0" lang="en-GB"/>
                    </a:p>
                  </a:txBody>
                </a:tc>
              </a:tr>
              <a:tr h="370840">
                <a:tc>
                  <a:txBody>
                    <a:bodyPr/>
                    <a:p>
                      <a:r>
                        <a:rPr dirty="0" sz="1800" kern="1200" lang="en-US" smtClean="0">
                          <a:solidFill>
                            <a:schemeClr val="dk1"/>
                          </a:solidFill>
                          <a:effectLst/>
                          <a:latin typeface="+mn-lt"/>
                          <a:ea typeface="+mn-ea"/>
                          <a:cs typeface="+mn-cs"/>
                        </a:rPr>
                        <a:t>Accounts Receivable Turnover</a:t>
                      </a:r>
                      <a:endParaRPr dirty="0" lang="en-GB"/>
                    </a:p>
                  </a:txBody>
                </a:tc>
                <a:tc>
                  <a:txBody>
                    <a:bodyPr/>
                    <a:p>
                      <a:r>
                        <a:rPr dirty="0" lang="en-GB" smtClean="0"/>
                        <a:t>70.12</a:t>
                      </a:r>
                      <a:endParaRPr dirty="0" lang="en-GB"/>
                    </a:p>
                  </a:txBody>
                </a:tc>
                <a:tc>
                  <a:txBody>
                    <a:bodyPr/>
                    <a:p>
                      <a:r>
                        <a:rPr dirty="0" lang="en-GB" smtClean="0"/>
                        <a:t>72.44</a:t>
                      </a:r>
                      <a:endParaRPr dirty="0" lang="en-GB"/>
                    </a:p>
                  </a:txBody>
                </a:tc>
              </a:tr>
              <a:tr h="370840">
                <a:tc>
                  <a:txBody>
                    <a:bodyPr/>
                    <a:p>
                      <a:r>
                        <a:rPr dirty="0" lang="en-GB" smtClean="0"/>
                        <a:t>Total Asset Turnover</a:t>
                      </a:r>
                      <a:endParaRPr dirty="0" lang="en-GB"/>
                    </a:p>
                  </a:txBody>
                </a:tc>
                <a:tc>
                  <a:txBody>
                    <a:bodyPr/>
                    <a:p>
                      <a:r>
                        <a:rPr dirty="0" lang="en-GB" smtClean="0"/>
                        <a:t>2.14</a:t>
                      </a:r>
                      <a:endParaRPr dirty="0" lang="en-GB"/>
                    </a:p>
                  </a:txBody>
                </a:tc>
                <a:tc>
                  <a:txBody>
                    <a:bodyPr/>
                    <a:p>
                      <a:r>
                        <a:rPr dirty="0" lang="en-GB" smtClean="0"/>
                        <a:t>2.46</a:t>
                      </a:r>
                      <a:endParaRPr dirty="0" lang="en-GB"/>
                    </a:p>
                  </a:txBody>
                </a:tc>
              </a:tr>
            </a:tbl>
          </a:graphicData>
        </a:graphic>
      </p:graphicFrame>
      <p:sp>
        <p:nvSpPr>
          <p:cNvPr id="1048631" name="Slide Number Placeholder 8"/>
          <p:cNvSpPr>
            <a:spLocks noGrp="1"/>
          </p:cNvSpPr>
          <p:nvPr>
            <p:ph type="sldNum" sz="quarter" idx="12"/>
          </p:nvPr>
        </p:nvSpPr>
        <p:spPr/>
        <p:txBody>
          <a:bodyPr/>
          <a:p>
            <a:fld id="{D57F1E4F-1CFF-5643-939E-217C01CDF565}" type="slidenum">
              <a:rPr lang="en-US" smtClean="0"/>
              <a:t>6</a:t>
            </a:fld>
            <a:endParaRPr dirty="0"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3" name=""/>
        <p:cNvGrpSpPr/>
        <p:nvPr/>
      </p:nvGrpSpPr>
      <p:grpSpPr>
        <a:xfrm>
          <a:off x="0" y="0"/>
          <a:ext cx="0" cy="0"/>
          <a:chOff x="0" y="0"/>
          <a:chExt cx="0" cy="0"/>
        </a:xfrm>
      </p:grpSpPr>
      <p:sp>
        <p:nvSpPr>
          <p:cNvPr id="1048632" name="Title 1"/>
          <p:cNvSpPr>
            <a:spLocks noGrp="1"/>
          </p:cNvSpPr>
          <p:nvPr>
            <p:ph type="title"/>
          </p:nvPr>
        </p:nvSpPr>
        <p:spPr/>
        <p:txBody>
          <a:bodyPr/>
          <a:p>
            <a:endParaRPr dirty="0" lang="en-GB"/>
          </a:p>
        </p:txBody>
      </p:sp>
      <p:sp>
        <p:nvSpPr>
          <p:cNvPr id="1048633" name="Content Placeholder 2"/>
          <p:cNvSpPr>
            <a:spLocks noChangeAspect="1" noMove="1" noResize="1" noRot="1" noGrp="1" noAdjustHandles="1" noEditPoints="1" noChangeArrowheads="1" noChangeShapeType="1" noTextEdit="1"/>
          </p:cNvSpPr>
          <p:nvPr>
            <p:ph idx="1"/>
          </p:nvPr>
        </p:nvSpPr>
        <p:spPr>
          <a:blipFill rotWithShape="0">
            <a:blip xmlns:r="http://schemas.openxmlformats.org/officeDocument/2006/relationships" r:embed="rId1"/>
            <a:stretch>
              <a:fillRect l="-1144"/>
            </a:stretch>
          </a:blipFill>
        </p:spPr>
        <p:txBody>
          <a:bodyPr/>
          <a:p>
            <a:r>
              <a:rPr lang="en-GB">
                <a:noFill/>
              </a:rPr>
              <a:t> </a:t>
            </a:r>
          </a:p>
        </p:txBody>
      </p:sp>
      <p:sp>
        <p:nvSpPr>
          <p:cNvPr id="1048634" name="Slide Number Placeholder 3"/>
          <p:cNvSpPr>
            <a:spLocks noGrp="1"/>
          </p:cNvSpPr>
          <p:nvPr>
            <p:ph type="sldNum" sz="quarter" idx="12"/>
          </p:nvPr>
        </p:nvSpPr>
        <p:spPr/>
        <p:txBody>
          <a:bodyPr/>
          <a:p>
            <a:fld id="{E97799C9-84D9-46D2-A11E-BCF8A720529D}" type="slidenum">
              <a:rPr lang="en-US" smtClean="0"/>
              <a:t>7</a:t>
            </a:fld>
            <a:endParaRPr dirty="0"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44" name=""/>
        <p:cNvGrpSpPr/>
        <p:nvPr/>
      </p:nvGrpSpPr>
      <p:grpSpPr>
        <a:xfrm>
          <a:off x="0" y="0"/>
          <a:ext cx="0" cy="0"/>
          <a:chOff x="0" y="0"/>
          <a:chExt cx="0" cy="0"/>
        </a:xfrm>
      </p:grpSpPr>
      <p:sp>
        <p:nvSpPr>
          <p:cNvPr id="1048635" name="Title 1"/>
          <p:cNvSpPr>
            <a:spLocks noGrp="1"/>
          </p:cNvSpPr>
          <p:nvPr>
            <p:ph type="title"/>
          </p:nvPr>
        </p:nvSpPr>
        <p:spPr>
          <a:solidFill>
            <a:srgbClr val="D60093"/>
          </a:solidFill>
        </p:spPr>
        <p:txBody>
          <a:bodyPr/>
          <a:p>
            <a:r>
              <a:rPr dirty="0" lang="en-GB" smtClean="0"/>
              <a:t>Conclusion </a:t>
            </a:r>
            <a:endParaRPr dirty="0" lang="en-GB"/>
          </a:p>
        </p:txBody>
      </p:sp>
      <p:sp>
        <p:nvSpPr>
          <p:cNvPr id="1048636" name="Content Placeholder 2"/>
          <p:cNvSpPr>
            <a:spLocks noGrp="1"/>
          </p:cNvSpPr>
          <p:nvPr>
            <p:ph idx="1"/>
          </p:nvPr>
        </p:nvSpPr>
        <p:spPr/>
        <p:txBody>
          <a:bodyPr/>
          <a:p>
            <a:r>
              <a:rPr dirty="0" lang="en-US"/>
              <a:t>Walmart Company proved to be well performing business </a:t>
            </a:r>
            <a:r>
              <a:rPr dirty="0" lang="en-US" smtClean="0"/>
              <a:t>enterprise</a:t>
            </a:r>
          </a:p>
          <a:p>
            <a:r>
              <a:rPr dirty="0" lang="en-US"/>
              <a:t>Through the analysis on the profit margin, return on assets, liquidity ratios, and activity ratios shows that Walmart is operating fairly efficient and effective in creating more revenues from their current and capital assets.</a:t>
            </a:r>
            <a:endParaRPr dirty="0" lang="en-GB"/>
          </a:p>
          <a:p>
            <a:endParaRPr dirty="0" lang="en-GB"/>
          </a:p>
        </p:txBody>
      </p:sp>
      <p:sp>
        <p:nvSpPr>
          <p:cNvPr id="1048637" name="Slide Number Placeholder 3"/>
          <p:cNvSpPr>
            <a:spLocks noGrp="1"/>
          </p:cNvSpPr>
          <p:nvPr>
            <p:ph type="sldNum" sz="quarter" idx="12"/>
          </p:nvPr>
        </p:nvSpPr>
        <p:spPr/>
        <p:txBody>
          <a:bodyPr/>
          <a:p>
            <a:fld id="{E97799C9-84D9-46D2-A11E-BCF8A720529D}" type="slidenum">
              <a:rPr lang="en-US" smtClean="0"/>
              <a:t>8</a:t>
            </a:fld>
            <a:endParaRPr dirty="0"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45" name=""/>
        <p:cNvGrpSpPr/>
        <p:nvPr/>
      </p:nvGrpSpPr>
      <p:grpSpPr>
        <a:xfrm>
          <a:off x="0" y="0"/>
          <a:ext cx="0" cy="0"/>
          <a:chOff x="0" y="0"/>
          <a:chExt cx="0" cy="0"/>
        </a:xfrm>
      </p:grpSpPr>
      <p:sp>
        <p:nvSpPr>
          <p:cNvPr id="1048638" name="Title 1"/>
          <p:cNvSpPr>
            <a:spLocks noGrp="1"/>
          </p:cNvSpPr>
          <p:nvPr>
            <p:ph type="title"/>
          </p:nvPr>
        </p:nvSpPr>
        <p:spPr/>
        <p:txBody>
          <a:bodyPr/>
          <a:p>
            <a:r>
              <a:rPr dirty="0" lang="en-GB" smtClean="0"/>
              <a:t>References </a:t>
            </a:r>
            <a:endParaRPr dirty="0" lang="en-GB"/>
          </a:p>
        </p:txBody>
      </p:sp>
      <p:sp>
        <p:nvSpPr>
          <p:cNvPr id="1048639" name="Content Placeholder 2"/>
          <p:cNvSpPr>
            <a:spLocks noGrp="1"/>
          </p:cNvSpPr>
          <p:nvPr>
            <p:ph idx="1"/>
          </p:nvPr>
        </p:nvSpPr>
        <p:spPr/>
        <p:txBody>
          <a:bodyPr>
            <a:normAutofit fontScale="95833" lnSpcReduction="10000"/>
          </a:bodyPr>
          <a:p>
            <a:r>
              <a:rPr lang="en-US"/>
              <a:t>Tracy, A. (2012). </a:t>
            </a:r>
            <a:r>
              <a:rPr i="1" lang="en-US"/>
              <a:t>Ratio analysis fundamentals</a:t>
            </a:r>
            <a:endParaRPr lang="en-GB"/>
          </a:p>
          <a:p>
            <a:r>
              <a:rPr lang="en-US"/>
              <a:t>R, Peavler Market (2018) The Balance Small Business: Value Ratios Can Tell You Plenty about a Company Revisited from</a:t>
            </a:r>
            <a:endParaRPr lang="en-GB"/>
          </a:p>
          <a:p>
            <a:r>
              <a:rPr lang="en-US" u="sng">
                <a:hlinkClick r:id="rId1"/>
              </a:rPr>
              <a:t>https://www.thebalancesmb.com/what-are-market-value-ratios-and-how-are-they-used-393224</a:t>
            </a:r>
            <a:endParaRPr lang="en-GB"/>
          </a:p>
          <a:p>
            <a:r>
              <a:rPr i="1" lang="en-US"/>
              <a:t>Walmart Stores Inc Annual Report, (2015). Walmart Stores Inc. - AnnualReports.com</a:t>
            </a:r>
            <a:r>
              <a:rPr lang="en-US"/>
              <a:t>. </a:t>
            </a:r>
            <a:r>
              <a:rPr i="1" lang="en-US"/>
              <a:t>Annualreports.com</a:t>
            </a:r>
            <a:r>
              <a:rPr lang="en-US"/>
              <a:t>. Retrieved 3 February 2017, from</a:t>
            </a:r>
            <a:r>
              <a:rPr lang="en-US" u="sng">
                <a:hlinkClick r:id="rId2"/>
              </a:rPr>
              <a:t>http://s2.q4cdn.com/056532643/files/doc_financials/2015/annual/2015-annual-report.pdf</a:t>
            </a:r>
            <a:endParaRPr dirty="0" lang="en-GB"/>
          </a:p>
        </p:txBody>
      </p:sp>
      <p:sp>
        <p:nvSpPr>
          <p:cNvPr id="1048640" name="Slide Number Placeholder 3"/>
          <p:cNvSpPr>
            <a:spLocks noGrp="1"/>
          </p:cNvSpPr>
          <p:nvPr>
            <p:ph type="sldNum" sz="quarter" idx="12"/>
          </p:nvPr>
        </p:nvSpPr>
        <p:spPr/>
        <p:txBody>
          <a:bodyPr/>
          <a:p>
            <a:fld id="{E97799C9-84D9-46D2-A11E-BCF8A720529D}" type="slidenum">
              <a:rPr lang="en-US" smtClean="0"/>
              <a:t>9</a:t>
            </a:fld>
            <a:endParaRPr dirty="0" lang="en-U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image" Target="../media/image6.jpeg"/></Relationships>
</file>

<file path=ppt/theme/theme1.xml><?xml version="1.0" encoding="utf-8"?>
<a:theme xmlns:a="http://schemas.openxmlformats.org/drawingml/2006/main" name="Organic">
  <a:themeElements>
    <a:clrScheme name="Organic">
      <a:dk1>
        <a:sysClr lastClr="000000" val="windowText"/>
      </a:dk1>
      <a:lt1>
        <a:sysClr lastClr="FFFFFF" val="window"/>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algn="tl" flip="none" sx="100000" sy="100000" tx="0" ty="0"/>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r="13500000" dist="12700">
              <a:srgbClr val="000000">
                <a:alpha val="45000"/>
              </a:srgbClr>
            </a:innerShdw>
          </a:effectLst>
        </a:effectStyle>
        <a:effectStyle>
          <a:effectLst>
            <a:outerShdw blurRad="38100" dir="5400000" dist="254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fillRect/>
          </a:stretch>
        </a:blipFill>
      </a:bgFillStyleLst>
    </a:fmtScheme>
  </a:themeElements>
</a:theme>
</file>

<file path=ppt/theme/theme2.xml><?xml version="1.0" encoding="utf-8"?>
<a:theme xmlns:a="http://schemas.openxmlformats.org/drawingml/2006/main" name="Office Theme">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15.0000</AppVersion>
</Properties>
</file>

<file path=docProps/core.xml><?xml version="1.0" encoding="utf-8"?>
<cp:coreProperties xmlns:cp="http://schemas.openxmlformats.org/package/2006/metadata/core-properties" xmlns:dc="http://purl.org/dc/elements/1.1/" xmlns:dcterms="http://purl.org/dc/terms/" xmlns:xsi="http://www.w3.org/2001/XMLSchema-instance">
  <dc:title>WALMART COMPAN</dc:title>
  <dc:creator>Dennis Menge</dc:creator>
  <cp:lastModifiedBy>Dennis Menge</cp:lastModifiedBy>
  <dcterms:created xsi:type="dcterms:W3CDTF">2018-09-28T10:23:30Z</dcterms:created>
  <dcterms:modified xsi:type="dcterms:W3CDTF">2018-09-28T18:38:09Z</dcterms:modified>
</cp:coreProperties>
</file>